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35"/>
  </p:handoutMasterIdLst>
  <p:sldIdLst>
    <p:sldId id="536" r:id="rId3"/>
    <p:sldId id="675" r:id="rId4"/>
    <p:sldId id="676" r:id="rId5"/>
    <p:sldId id="677" r:id="rId6"/>
    <p:sldId id="702" r:id="rId7"/>
    <p:sldId id="716" r:id="rId8"/>
    <p:sldId id="714" r:id="rId9"/>
    <p:sldId id="717" r:id="rId10"/>
    <p:sldId id="718" r:id="rId11"/>
    <p:sldId id="742" r:id="rId12"/>
    <p:sldId id="719" r:id="rId13"/>
    <p:sldId id="721" r:id="rId15"/>
    <p:sldId id="720" r:id="rId16"/>
    <p:sldId id="724" r:id="rId17"/>
    <p:sldId id="723" r:id="rId18"/>
    <p:sldId id="722" r:id="rId19"/>
    <p:sldId id="725" r:id="rId20"/>
    <p:sldId id="726" r:id="rId21"/>
    <p:sldId id="727" r:id="rId22"/>
    <p:sldId id="765" r:id="rId23"/>
    <p:sldId id="776" r:id="rId24"/>
    <p:sldId id="728" r:id="rId25"/>
    <p:sldId id="729" r:id="rId26"/>
    <p:sldId id="733" r:id="rId27"/>
    <p:sldId id="730" r:id="rId28"/>
    <p:sldId id="731" r:id="rId29"/>
    <p:sldId id="763" r:id="rId30"/>
    <p:sldId id="764" r:id="rId31"/>
    <p:sldId id="766" r:id="rId32"/>
    <p:sldId id="732" r:id="rId33"/>
    <p:sldId id="262" r:id="rId34"/>
  </p:sldIdLst>
  <p:sldSz cx="12192000" cy="6858000"/>
  <p:notesSz cx="6858000" cy="9144000"/>
  <p:embeddedFontLst>
    <p:embeddedFont>
      <p:font typeface="微软雅黑" panose="020B0503020204020204" charset="-122"/>
      <p:regular r:id="rId39"/>
    </p:embeddedFont>
    <p:embeddedFont>
      <p:font typeface="思源黑体 Regular" panose="020B0500000000000000" charset="-122"/>
      <p:regular r:id="rId40"/>
    </p:embeddedFont>
    <p:embeddedFont>
      <p:font typeface="思源黑体 Medium" panose="020B0600000000000000" charset="-122"/>
      <p:regular r:id="rId41"/>
    </p:embeddedFont>
    <p:embeddedFont>
      <p:font typeface="思源黑体 Light" panose="020B0300000000000000" charset="-122"/>
      <p:regular r:id="rId42"/>
    </p:embeddedFont>
    <p:embeddedFont>
      <p:font typeface="Calibri" panose="020F0502020204030204" charset="0"/>
      <p:regular r:id="rId43"/>
      <p:bold r:id="rId44"/>
      <p:italic r:id="rId45"/>
      <p:boldItalic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0" userDrawn="1">
          <p15:clr>
            <a:srgbClr val="A4A3A4"/>
          </p15:clr>
        </p15:guide>
        <p15:guide id="2" pos="2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F7F7F"/>
    <a:srgbClr val="595959"/>
    <a:srgbClr val="F57B32"/>
    <a:srgbClr val="7BD732"/>
    <a:srgbClr val="1965DC"/>
    <a:srgbClr val="FF8B3E"/>
    <a:srgbClr val="F08437"/>
    <a:srgbClr val="5DADF7"/>
    <a:srgbClr val="235B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83" d="100"/>
          <a:sy n="83" d="100"/>
        </p:scale>
        <p:origin x="667" y="62"/>
      </p:cViewPr>
      <p:guideLst>
        <p:guide orient="horz" pos="1040"/>
        <p:guide pos="26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362.xml"/><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657" y="1143000"/>
            <a:ext cx="5486686"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1.png"/><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资源 6@4x"/>
          <p:cNvPicPr>
            <a:picLocks noChangeAspect="1"/>
          </p:cNvPicPr>
          <p:nvPr userDrawn="1"/>
        </p:nvPicPr>
        <p:blipFill>
          <a:blip r:embed="rId2"/>
          <a:stretch>
            <a:fillRect/>
          </a:stretch>
        </p:blipFill>
        <p:spPr>
          <a:xfrm>
            <a:off x="9593580" y="260985"/>
            <a:ext cx="2177415" cy="238760"/>
          </a:xfrm>
          <a:prstGeom prst="rect">
            <a:avLst/>
          </a:prstGeom>
        </p:spPr>
      </p:pic>
      <p:sp>
        <p:nvSpPr>
          <p:cNvPr id="14" name="文本框 13"/>
          <p:cNvSpPr txBox="1"/>
          <p:nvPr userDrawn="1">
            <p:custDataLst>
              <p:tags r:id="rId3"/>
            </p:custDataLst>
          </p:nvPr>
        </p:nvSpPr>
        <p:spPr>
          <a:xfrm>
            <a:off x="311453" y="6513206"/>
            <a:ext cx="2735877" cy="213995"/>
          </a:xfrm>
          <a:prstGeom prst="rect">
            <a:avLst/>
          </a:prstGeom>
          <a:noFill/>
        </p:spPr>
        <p:txBody>
          <a:bodyPr wrap="square" rtlCol="0">
            <a:spAutoFit/>
          </a:bodyPr>
          <a:lstStyle/>
          <a:p>
            <a:r>
              <a:rPr lang="en-US" altLang="zh-CN" sz="800">
                <a:solidFill>
                  <a:schemeClr val="tx1">
                    <a:lumMod val="65000"/>
                    <a:lumOff val="35000"/>
                  </a:schemeClr>
                </a:solidFill>
                <a:latin typeface="微软雅黑" panose="020B0503020204020204" charset="-122"/>
                <a:ea typeface="微软雅黑" panose="020B0503020204020204" charset="-122"/>
              </a:rPr>
              <a:t>© oebiotech.2023   |   </a:t>
            </a:r>
            <a:r>
              <a:rPr lang="zh-CN" altLang="en-US" sz="800">
                <a:solidFill>
                  <a:schemeClr val="tx1">
                    <a:lumMod val="65000"/>
                    <a:lumOff val="35000"/>
                  </a:schemeClr>
                </a:solidFill>
                <a:latin typeface="微软雅黑" panose="020B0503020204020204" charset="-122"/>
                <a:ea typeface="微软雅黑" panose="020B0503020204020204" charset="-122"/>
              </a:rPr>
              <a:t>上海欧易生物医学科技有限公司 </a:t>
            </a:r>
            <a:endParaRPr lang="zh-CN" altLang="en-US" sz="800">
              <a:solidFill>
                <a:schemeClr val="tx1">
                  <a:lumMod val="65000"/>
                  <a:lumOff val="35000"/>
                </a:schemeClr>
              </a:solidFill>
              <a:latin typeface="微软雅黑" panose="020B0503020204020204" charset="-122"/>
              <a:ea typeface="微软雅黑" panose="020B0503020204020204" charset="-122"/>
            </a:endParaRPr>
          </a:p>
        </p:txBody>
      </p:sp>
      <p:cxnSp>
        <p:nvCxnSpPr>
          <p:cNvPr id="4" name="直接连接符 3"/>
          <p:cNvCxnSpPr/>
          <p:nvPr/>
        </p:nvCxnSpPr>
        <p:spPr>
          <a:xfrm>
            <a:off x="419100" y="6367780"/>
            <a:ext cx="11353800" cy="0"/>
          </a:xfrm>
          <a:prstGeom prst="line">
            <a:avLst/>
          </a:prstGeom>
          <a:ln w="9525">
            <a:gradFill>
              <a:gsLst>
                <a:gs pos="0">
                  <a:srgbClr val="1965DC"/>
                </a:gs>
                <a:gs pos="100000">
                  <a:srgbClr val="7BD732"/>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405" y="6314400"/>
            <a:ext cx="396039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8474" y="6314400"/>
            <a:ext cx="2700266"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60" y="774000"/>
            <a:ext cx="1097388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405" y="6314400"/>
            <a:ext cx="396039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8474" y="6314400"/>
            <a:ext cx="2700266" cy="316800"/>
          </a:xfrm>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918" y="2484000"/>
            <a:ext cx="9800165"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918" y="3560400"/>
            <a:ext cx="9800165"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6" name="文本框 15"/>
          <p:cNvSpPr txBox="1"/>
          <p:nvPr userDrawn="1">
            <p:custDataLst>
              <p:tags r:id="rId2"/>
            </p:custDataLst>
          </p:nvPr>
        </p:nvSpPr>
        <p:spPr>
          <a:xfrm>
            <a:off x="424180" y="266065"/>
            <a:ext cx="3221355" cy="521970"/>
          </a:xfrm>
          <a:prstGeom prst="rect">
            <a:avLst/>
          </a:prstGeom>
          <a:noFill/>
        </p:spPr>
        <p:txBody>
          <a:bodyPr wrap="square" rtlCol="0">
            <a:spAutoFit/>
          </a:bodyPr>
          <a:lstStyle/>
          <a:p>
            <a:r>
              <a:rPr lang="zh-CN" altLang="en-US" sz="2800" spc="300">
                <a:solidFill>
                  <a:srgbClr val="595959"/>
                </a:solidFill>
                <a:uFillTx/>
                <a:latin typeface="思源黑体 Regular" panose="020B0500000000000000" charset="-122"/>
                <a:ea typeface="思源黑体 Regular" panose="020B0500000000000000" charset="-122"/>
              </a:rPr>
              <a:t>输入页面标题</a:t>
            </a:r>
            <a:endParaRPr lang="zh-CN" altLang="en-US" sz="2800" spc="300">
              <a:solidFill>
                <a:srgbClr val="595959"/>
              </a:solidFill>
              <a:uFillTx/>
              <a:latin typeface="思源黑体 Regular" panose="020B0500000000000000" charset="-122"/>
              <a:ea typeface="思源黑体 Regular" panose="020B0500000000000000" charset="-122"/>
            </a:endParaRPr>
          </a:p>
        </p:txBody>
      </p:sp>
      <p:pic>
        <p:nvPicPr>
          <p:cNvPr id="7" name="图片 6" descr="资源 6@4x"/>
          <p:cNvPicPr>
            <a:picLocks noChangeAspect="1"/>
          </p:cNvPicPr>
          <p:nvPr userDrawn="1">
            <p:custDataLst>
              <p:tags r:id="rId3"/>
            </p:custDataLst>
          </p:nvPr>
        </p:nvPicPr>
        <p:blipFill>
          <a:blip r:embed="rId4"/>
          <a:stretch>
            <a:fillRect/>
          </a:stretch>
        </p:blipFill>
        <p:spPr>
          <a:xfrm>
            <a:off x="424180" y="6552576"/>
            <a:ext cx="1590040" cy="174625"/>
          </a:xfrm>
          <a:prstGeom prst="rect">
            <a:avLst/>
          </a:prstGeom>
        </p:spPr>
      </p:pic>
      <p:sp>
        <p:nvSpPr>
          <p:cNvPr id="14" name="文本框 13"/>
          <p:cNvSpPr txBox="1"/>
          <p:nvPr userDrawn="1">
            <p:custDataLst>
              <p:tags r:id="rId5"/>
            </p:custDataLst>
          </p:nvPr>
        </p:nvSpPr>
        <p:spPr>
          <a:xfrm>
            <a:off x="9134813" y="6513206"/>
            <a:ext cx="2735877" cy="213995"/>
          </a:xfrm>
          <a:prstGeom prst="rect">
            <a:avLst/>
          </a:prstGeom>
          <a:noFill/>
        </p:spPr>
        <p:txBody>
          <a:bodyPr wrap="square" rtlCol="0">
            <a:spAutoFit/>
          </a:bodyPr>
          <a:lstStyle/>
          <a:p>
            <a:r>
              <a:rPr lang="en-US" altLang="zh-CN" sz="800">
                <a:solidFill>
                  <a:schemeClr val="tx1">
                    <a:lumMod val="65000"/>
                    <a:lumOff val="35000"/>
                  </a:schemeClr>
                </a:solidFill>
                <a:latin typeface="微软雅黑" panose="020B0503020204020204" charset="-122"/>
                <a:ea typeface="微软雅黑" panose="020B0503020204020204" charset="-122"/>
              </a:rPr>
              <a:t>© oebiotech.2023   |   </a:t>
            </a:r>
            <a:r>
              <a:rPr lang="zh-CN" altLang="en-US" sz="800">
                <a:solidFill>
                  <a:schemeClr val="tx1">
                    <a:lumMod val="65000"/>
                    <a:lumOff val="35000"/>
                  </a:schemeClr>
                </a:solidFill>
                <a:latin typeface="微软雅黑" panose="020B0503020204020204" charset="-122"/>
                <a:ea typeface="微软雅黑" panose="020B0503020204020204" charset="-122"/>
              </a:rPr>
              <a:t>上海欧易生物医学科技有限公司 </a:t>
            </a:r>
            <a:endParaRPr lang="zh-CN" altLang="en-US" sz="800">
              <a:solidFill>
                <a:schemeClr val="tx1">
                  <a:lumMod val="65000"/>
                  <a:lumOff val="35000"/>
                </a:schemeClr>
              </a:solidFill>
              <a:latin typeface="微软雅黑" panose="020B0503020204020204" charset="-122"/>
              <a:ea typeface="微软雅黑" panose="020B0503020204020204" charset="-122"/>
            </a:endParaRPr>
          </a:p>
        </p:txBody>
      </p:sp>
      <p:cxnSp>
        <p:nvCxnSpPr>
          <p:cNvPr id="8" name="直接连接符 7"/>
          <p:cNvCxnSpPr/>
          <p:nvPr userDrawn="1">
            <p:custDataLst>
              <p:tags r:id="rId6"/>
            </p:custDataLst>
          </p:nvPr>
        </p:nvCxnSpPr>
        <p:spPr>
          <a:xfrm>
            <a:off x="530225" y="1091565"/>
            <a:ext cx="748030" cy="0"/>
          </a:xfrm>
          <a:prstGeom prst="line">
            <a:avLst/>
          </a:prstGeom>
          <a:ln w="41275" cap="rnd">
            <a:gradFill>
              <a:gsLst>
                <a:gs pos="0">
                  <a:srgbClr val="1965DC"/>
                </a:gs>
                <a:gs pos="100000">
                  <a:srgbClr val="7BD732"/>
                </a:gs>
              </a:gsLst>
              <a:lin ang="0" scaled="0"/>
            </a:gradFill>
          </a:ln>
        </p:spPr>
        <p:style>
          <a:lnRef idx="1">
            <a:schemeClr val="accent1"/>
          </a:lnRef>
          <a:fillRef idx="0">
            <a:schemeClr val="accent1"/>
          </a:fillRef>
          <a:effectRef idx="0">
            <a:schemeClr val="accent1"/>
          </a:effectRef>
          <a:fontRef idx="minor">
            <a:schemeClr val="tx1"/>
          </a:fontRef>
        </p:style>
      </p:cxnSp>
      <p:sp>
        <p:nvSpPr>
          <p:cNvPr id="23" name="矩形 22"/>
          <p:cNvSpPr/>
          <p:nvPr userDrawn="1">
            <p:custDataLst>
              <p:tags r:id="rId7"/>
            </p:custDataLst>
          </p:nvPr>
        </p:nvSpPr>
        <p:spPr>
          <a:xfrm>
            <a:off x="8980170" y="3726815"/>
            <a:ext cx="2790190" cy="2075815"/>
          </a:xfrm>
          <a:prstGeom prst="rect">
            <a:avLst/>
          </a:prstGeom>
          <a:solidFill>
            <a:srgbClr val="ED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userDrawn="1">
            <p:custDataLst>
              <p:tags r:id="rId8"/>
            </p:custDataLst>
          </p:nvPr>
        </p:nvSpPr>
        <p:spPr>
          <a:xfrm>
            <a:off x="8980805" y="1559560"/>
            <a:ext cx="2790190" cy="2075815"/>
          </a:xfrm>
          <a:prstGeom prst="rect">
            <a:avLst/>
          </a:prstGeom>
          <a:solidFill>
            <a:srgbClr val="ED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custDataLst>
              <p:tags r:id="rId9"/>
            </p:custDataLst>
          </p:nvPr>
        </p:nvSpPr>
        <p:spPr>
          <a:xfrm>
            <a:off x="6096000" y="3726815"/>
            <a:ext cx="2790190" cy="2075815"/>
          </a:xfrm>
          <a:prstGeom prst="rect">
            <a:avLst/>
          </a:prstGeom>
          <a:solidFill>
            <a:srgbClr val="ED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custDataLst>
              <p:tags r:id="rId10"/>
            </p:custDataLst>
          </p:nvPr>
        </p:nvSpPr>
        <p:spPr>
          <a:xfrm>
            <a:off x="6096635" y="1559560"/>
            <a:ext cx="2790190" cy="2075815"/>
          </a:xfrm>
          <a:prstGeom prst="rect">
            <a:avLst/>
          </a:prstGeom>
          <a:solidFill>
            <a:srgbClr val="ED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userDrawn="1">
            <p:custDataLst>
              <p:tags r:id="rId11"/>
            </p:custDataLst>
          </p:nvPr>
        </p:nvSpPr>
        <p:spPr>
          <a:xfrm>
            <a:off x="7145655" y="2444750"/>
            <a:ext cx="859155" cy="425450"/>
          </a:xfrm>
          <a:prstGeom prst="rect">
            <a:avLst/>
          </a:prstGeom>
          <a:noFill/>
        </p:spPr>
        <p:txBody>
          <a:bodyPr wrap="square" rtlCol="0">
            <a:spAutoFit/>
          </a:bodyPr>
          <a:lstStyle/>
          <a:p>
            <a:pPr>
              <a:lnSpc>
                <a:spcPts val="2600"/>
              </a:lnSpc>
            </a:pPr>
            <a:r>
              <a:rPr kumimoji="1" lang="zh-CN" altLang="en-US" sz="2600">
                <a:solidFill>
                  <a:srgbClr val="D2D2D2"/>
                </a:solidFill>
                <a:latin typeface="兰亭黑-简 中黑" charset="-122"/>
                <a:ea typeface="兰亭黑-简 中黑" charset="-122"/>
                <a:cs typeface="Gotham Bold" charset="0"/>
              </a:rPr>
              <a:t>图片</a:t>
            </a:r>
            <a:endParaRPr kumimoji="1" lang="en-US" altLang="zh-CN" sz="2600" dirty="0">
              <a:solidFill>
                <a:srgbClr val="D2D2D2"/>
              </a:solidFill>
              <a:latin typeface="兰亭黑-简 中黑" charset="-122"/>
              <a:ea typeface="兰亭黑-简 中黑" charset="-122"/>
              <a:cs typeface="Gotham Bold" charset="0"/>
            </a:endParaRPr>
          </a:p>
        </p:txBody>
      </p:sp>
      <p:sp>
        <p:nvSpPr>
          <p:cNvPr id="12" name="文本框 11"/>
          <p:cNvSpPr txBox="1"/>
          <p:nvPr userDrawn="1">
            <p:custDataLst>
              <p:tags r:id="rId12"/>
            </p:custDataLst>
          </p:nvPr>
        </p:nvSpPr>
        <p:spPr>
          <a:xfrm>
            <a:off x="7145847" y="4551998"/>
            <a:ext cx="859158" cy="425758"/>
          </a:xfrm>
          <a:prstGeom prst="rect">
            <a:avLst/>
          </a:prstGeom>
          <a:noFill/>
        </p:spPr>
        <p:txBody>
          <a:bodyPr wrap="square" rtlCol="0">
            <a:spAutoFit/>
          </a:bodyPr>
          <a:lstStyle/>
          <a:p>
            <a:pPr>
              <a:lnSpc>
                <a:spcPts val="2600"/>
              </a:lnSpc>
            </a:pPr>
            <a:r>
              <a:rPr kumimoji="1" lang="zh-CN" altLang="en-US" sz="2600">
                <a:solidFill>
                  <a:srgbClr val="D2D2D2"/>
                </a:solidFill>
                <a:latin typeface="兰亭黑-简 中黑" charset="-122"/>
                <a:ea typeface="兰亭黑-简 中黑" charset="-122"/>
                <a:cs typeface="Gotham Bold" charset="0"/>
              </a:rPr>
              <a:t>图片</a:t>
            </a:r>
            <a:endParaRPr kumimoji="1" lang="en-US" altLang="zh-CN" sz="2600" dirty="0">
              <a:solidFill>
                <a:srgbClr val="D2D2D2"/>
              </a:solidFill>
              <a:latin typeface="兰亭黑-简 中黑" charset="-122"/>
              <a:ea typeface="兰亭黑-简 中黑" charset="-122"/>
              <a:cs typeface="Gotham Bold" charset="0"/>
            </a:endParaRPr>
          </a:p>
        </p:txBody>
      </p:sp>
      <p:sp>
        <p:nvSpPr>
          <p:cNvPr id="13" name="文本框 12"/>
          <p:cNvSpPr txBox="1"/>
          <p:nvPr userDrawn="1">
            <p:custDataLst>
              <p:tags r:id="rId13"/>
            </p:custDataLst>
          </p:nvPr>
        </p:nvSpPr>
        <p:spPr>
          <a:xfrm>
            <a:off x="9945370" y="4551998"/>
            <a:ext cx="859158" cy="425758"/>
          </a:xfrm>
          <a:prstGeom prst="rect">
            <a:avLst/>
          </a:prstGeom>
          <a:noFill/>
        </p:spPr>
        <p:txBody>
          <a:bodyPr wrap="square" rtlCol="0">
            <a:spAutoFit/>
          </a:bodyPr>
          <a:lstStyle/>
          <a:p>
            <a:pPr>
              <a:lnSpc>
                <a:spcPts val="2600"/>
              </a:lnSpc>
            </a:pPr>
            <a:r>
              <a:rPr kumimoji="1" lang="zh-CN" altLang="en-US" sz="2600">
                <a:solidFill>
                  <a:srgbClr val="D2D2D2"/>
                </a:solidFill>
                <a:latin typeface="兰亭黑-简 中黑" charset="-122"/>
                <a:ea typeface="兰亭黑-简 中黑" charset="-122"/>
                <a:cs typeface="Gotham Bold" charset="0"/>
              </a:rPr>
              <a:t>图片</a:t>
            </a:r>
            <a:endParaRPr kumimoji="1" lang="en-US" altLang="zh-CN" sz="2600" dirty="0">
              <a:solidFill>
                <a:srgbClr val="D2D2D2"/>
              </a:solidFill>
              <a:latin typeface="兰亭黑-简 中黑" charset="-122"/>
              <a:ea typeface="兰亭黑-简 中黑" charset="-122"/>
              <a:cs typeface="Gotham Bold" charset="0"/>
            </a:endParaRPr>
          </a:p>
        </p:txBody>
      </p:sp>
      <p:sp>
        <p:nvSpPr>
          <p:cNvPr id="25" name="文本框 24"/>
          <p:cNvSpPr txBox="1"/>
          <p:nvPr userDrawn="1">
            <p:custDataLst>
              <p:tags r:id="rId14"/>
            </p:custDataLst>
          </p:nvPr>
        </p:nvSpPr>
        <p:spPr>
          <a:xfrm>
            <a:off x="9945370" y="2444750"/>
            <a:ext cx="859155" cy="425450"/>
          </a:xfrm>
          <a:prstGeom prst="rect">
            <a:avLst/>
          </a:prstGeom>
          <a:noFill/>
        </p:spPr>
        <p:txBody>
          <a:bodyPr wrap="square" rtlCol="0">
            <a:spAutoFit/>
          </a:bodyPr>
          <a:lstStyle/>
          <a:p>
            <a:pPr>
              <a:lnSpc>
                <a:spcPts val="2600"/>
              </a:lnSpc>
            </a:pPr>
            <a:r>
              <a:rPr kumimoji="1" lang="zh-CN" altLang="en-US" sz="2600">
                <a:solidFill>
                  <a:srgbClr val="D2D2D2"/>
                </a:solidFill>
                <a:latin typeface="兰亭黑-简 中黑" charset="-122"/>
                <a:ea typeface="兰亭黑-简 中黑" charset="-122"/>
                <a:cs typeface="Gotham Bold" charset="0"/>
              </a:rPr>
              <a:t>图片</a:t>
            </a:r>
            <a:endParaRPr kumimoji="1" lang="en-US" altLang="zh-CN" sz="2600" dirty="0">
              <a:solidFill>
                <a:srgbClr val="D2D2D2"/>
              </a:solidFill>
              <a:latin typeface="兰亭黑-简 中黑" charset="-122"/>
              <a:ea typeface="兰亭黑-简 中黑" charset="-122"/>
              <a:cs typeface="Gotham Bold" charset="0"/>
            </a:endParaRPr>
          </a:p>
        </p:txBody>
      </p:sp>
      <p:sp>
        <p:nvSpPr>
          <p:cNvPr id="15" name="文本框 14"/>
          <p:cNvSpPr txBox="1"/>
          <p:nvPr userDrawn="1">
            <p:custDataLst>
              <p:tags r:id="rId15"/>
            </p:custDataLst>
          </p:nvPr>
        </p:nvSpPr>
        <p:spPr>
          <a:xfrm>
            <a:off x="424180" y="1559560"/>
            <a:ext cx="5106035" cy="3091815"/>
          </a:xfrm>
          <a:prstGeom prst="rect">
            <a:avLst/>
          </a:prstGeom>
          <a:noFill/>
        </p:spPr>
        <p:txBody>
          <a:bodyPr wrap="square" rtlCol="0">
            <a:spAutoFit/>
          </a:bodyPr>
          <a:lstStyle/>
          <a:p>
            <a:pPr indent="0" algn="just" fontAlgn="auto">
              <a:lnSpc>
                <a:spcPts val="1800"/>
              </a:lnSpc>
            </a:pPr>
            <a:r>
              <a:rPr lang="zh-CN" dirty="0">
                <a:latin typeface="思源黑体 Regular" panose="020B0500000000000000" charset="-122"/>
                <a:ea typeface="思源黑体 Regular" panose="020B0500000000000000" charset="-122"/>
                <a:cs typeface="思源黑体 Medium" panose="020B0600000000000000" charset="-122"/>
                <a:sym typeface="+mn-ea"/>
              </a:rPr>
              <a:t>输入小标题</a:t>
            </a:r>
            <a:endParaRPr lang="zh-CN" dirty="0">
              <a:solidFill>
                <a:schemeClr val="bg1">
                  <a:lumMod val="50000"/>
                </a:schemeClr>
              </a:solidFill>
              <a:latin typeface="思源黑体 Medium" panose="020B0600000000000000" charset="-122"/>
              <a:ea typeface="思源黑体 Medium" panose="020B0600000000000000" charset="-122"/>
              <a:cs typeface="思源黑体 Medium" panose="020B0600000000000000" charset="-122"/>
            </a:endParaRPr>
          </a:p>
          <a:p>
            <a:pPr indent="0" algn="just" fontAlgn="auto">
              <a:lnSpc>
                <a:spcPts val="1800"/>
              </a:lnSpc>
            </a:pPr>
            <a:endPar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rPr>
              <a:t>此处添加详细文本描述，建议与标题相关并符合整体语言风格，语言描述尽量简洁生动。重点信息可以用</a:t>
            </a:r>
            <a:r>
              <a:rPr lang="zh-CN" sz="1200" dirty="0">
                <a:solidFill>
                  <a:srgbClr val="F57B32"/>
                </a:solidFill>
                <a:latin typeface="思源黑体 Light" panose="020B0300000000000000" charset="-122"/>
                <a:ea typeface="思源黑体 Light" panose="020B0300000000000000" charset="-122"/>
                <a:cs typeface="思源黑体 Medium" panose="020B0600000000000000" charset="-122"/>
              </a:rPr>
              <a:t>活力橙</a:t>
            </a: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标注出来。</a:t>
            </a:r>
            <a:endPar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endParaRPr>
          </a:p>
          <a:p>
            <a:pPr indent="0" algn="just" fontAlgn="auto">
              <a:lnSpc>
                <a:spcPts val="1800"/>
              </a:lnSpc>
            </a:pPr>
            <a:endPar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endParaRPr>
          </a:p>
          <a:p>
            <a:pPr indent="0" algn="just" fontAlgn="auto">
              <a:lnSpc>
                <a:spcPts val="1800"/>
              </a:lnSpc>
            </a:pP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此处添加详细文本描述，建议与标题相关并符合整体语言风格，语言描述尽量简洁生动。重点信息可以用</a:t>
            </a:r>
            <a:r>
              <a:rPr lang="zh-CN" sz="1200" dirty="0">
                <a:solidFill>
                  <a:srgbClr val="F57B32"/>
                </a:solidFill>
                <a:latin typeface="思源黑体 Light" panose="020B0300000000000000" charset="-122"/>
                <a:ea typeface="思源黑体 Light" panose="020B0300000000000000" charset="-122"/>
                <a:cs typeface="思源黑体 Medium" panose="020B0600000000000000" charset="-122"/>
                <a:sym typeface="+mn-ea"/>
              </a:rPr>
              <a:t>活力橙</a:t>
            </a: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标注出来。</a:t>
            </a: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此处添加详细文本描述，建议与标题相关并符合整体语言风格，语言描述尽量简洁生动。重点信息可以用</a:t>
            </a:r>
            <a:r>
              <a:rPr lang="zh-CN" sz="1200" dirty="0">
                <a:solidFill>
                  <a:srgbClr val="F57B32"/>
                </a:solidFill>
                <a:latin typeface="思源黑体 Light" panose="020B0300000000000000" charset="-122"/>
                <a:ea typeface="思源黑体 Light" panose="020B0300000000000000" charset="-122"/>
                <a:cs typeface="思源黑体 Medium" panose="020B0600000000000000" charset="-122"/>
                <a:sym typeface="+mn-ea"/>
              </a:rPr>
              <a:t>活力橙</a:t>
            </a: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标注出来。</a:t>
            </a: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此处添加详细文本描述，建议与标题相关并符合整体语言风格，语言描述尽量简洁生动。重点信息可以用</a:t>
            </a:r>
            <a:r>
              <a:rPr lang="zh-CN" sz="1200" dirty="0">
                <a:solidFill>
                  <a:srgbClr val="F57B32"/>
                </a:solidFill>
                <a:latin typeface="思源黑体 Light" panose="020B0300000000000000" charset="-122"/>
                <a:ea typeface="思源黑体 Light" panose="020B0300000000000000" charset="-122"/>
                <a:cs typeface="思源黑体 Medium" panose="020B0600000000000000" charset="-122"/>
                <a:sym typeface="+mn-ea"/>
              </a:rPr>
              <a:t>活力橙</a:t>
            </a: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标注出来。</a:t>
            </a: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996" y="3848400"/>
            <a:ext cx="7769565"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996" y="4615200"/>
            <a:ext cx="7769565"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405" y="6314400"/>
            <a:ext cx="396039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60" y="1501200"/>
            <a:ext cx="517731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2231" y="1501200"/>
            <a:ext cx="517731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116405" y="6314400"/>
            <a:ext cx="396039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60" y="1429200"/>
            <a:ext cx="5342926"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60" y="1854000"/>
            <a:ext cx="5342926"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6364" y="1421729"/>
            <a:ext cx="5342926"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6364" y="1854000"/>
            <a:ext cx="5342926"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116405" y="6314400"/>
            <a:ext cx="396039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405" y="6314400"/>
            <a:ext cx="396039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405" y="6314400"/>
            <a:ext cx="396039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90" y="1555115"/>
            <a:ext cx="5233550"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1025" y="1555200"/>
            <a:ext cx="5227715"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a:xfrm>
            <a:off x="612060" y="6314400"/>
            <a:ext cx="2700266"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a:xfrm>
            <a:off x="4116405" y="6314400"/>
            <a:ext cx="3960390" cy="316800"/>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8878474" y="6314400"/>
            <a:ext cx="2700266" cy="316800"/>
          </a:xfrm>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a:xfrm>
            <a:off x="608460" y="608400"/>
            <a:ext cx="10970280" cy="705600"/>
          </a:xfr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5808" y="914400"/>
            <a:ext cx="1044103"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90" y="914400"/>
            <a:ext cx="9170103"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405" y="6314400"/>
            <a:ext cx="396039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tags" Target="../tags/tag6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9" name="矩形 8"/>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2"/>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3.png"/><Relationship Id="rId3" Type="http://schemas.openxmlformats.org/officeDocument/2006/relationships/tags" Target="../tags/tag63.xml"/><Relationship Id="rId2" Type="http://schemas.openxmlformats.org/officeDocument/2006/relationships/image" Target="../media/image2.jpeg"/><Relationship Id="rId15" Type="http://schemas.openxmlformats.org/officeDocument/2006/relationships/slideLayout" Target="../slideLayouts/slideLayout1.xml"/><Relationship Id="rId14" Type="http://schemas.openxmlformats.org/officeDocument/2006/relationships/tags" Target="../tags/tag70.xml"/><Relationship Id="rId13" Type="http://schemas.openxmlformats.org/officeDocument/2006/relationships/image" Target="../media/image6.png"/><Relationship Id="rId12" Type="http://schemas.openxmlformats.org/officeDocument/2006/relationships/tags" Target="../tags/tag69.xml"/><Relationship Id="rId11" Type="http://schemas.openxmlformats.org/officeDocument/2006/relationships/image" Target="../media/image5.png"/><Relationship Id="rId10" Type="http://schemas.openxmlformats.org/officeDocument/2006/relationships/image" Target="../media/image4.png"/><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image" Target="../media/image7.png"/><Relationship Id="rId1" Type="http://schemas.openxmlformats.org/officeDocument/2006/relationships/tags" Target="../tags/tag154.xml"/></Relationships>
</file>

<file path=ppt/slides/_rels/slide11.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5" Type="http://schemas.openxmlformats.org/officeDocument/2006/relationships/notesSlide" Target="../notesSlides/notesSlide1.xml"/><Relationship Id="rId34" Type="http://schemas.openxmlformats.org/officeDocument/2006/relationships/slideLayout" Target="../slideLayouts/slideLayout1.xml"/><Relationship Id="rId33" Type="http://schemas.openxmlformats.org/officeDocument/2006/relationships/tags" Target="../tags/tag189.xml"/><Relationship Id="rId32" Type="http://schemas.openxmlformats.org/officeDocument/2006/relationships/tags" Target="../tags/tag188.xml"/><Relationship Id="rId31" Type="http://schemas.openxmlformats.org/officeDocument/2006/relationships/tags" Target="../tags/tag187.xml"/><Relationship Id="rId30" Type="http://schemas.openxmlformats.org/officeDocument/2006/relationships/tags" Target="../tags/tag186.xml"/><Relationship Id="rId3" Type="http://schemas.openxmlformats.org/officeDocument/2006/relationships/tags" Target="../tags/tag159.xml"/><Relationship Id="rId29" Type="http://schemas.openxmlformats.org/officeDocument/2006/relationships/tags" Target="../tags/tag185.xml"/><Relationship Id="rId28" Type="http://schemas.openxmlformats.org/officeDocument/2006/relationships/tags" Target="../tags/tag184.xml"/><Relationship Id="rId27" Type="http://schemas.openxmlformats.org/officeDocument/2006/relationships/tags" Target="../tags/tag183.xml"/><Relationship Id="rId26" Type="http://schemas.openxmlformats.org/officeDocument/2006/relationships/tags" Target="../tags/tag182.xml"/><Relationship Id="rId25" Type="http://schemas.openxmlformats.org/officeDocument/2006/relationships/tags" Target="../tags/tag181.xml"/><Relationship Id="rId24" Type="http://schemas.openxmlformats.org/officeDocument/2006/relationships/tags" Target="../tags/tag180.xml"/><Relationship Id="rId23" Type="http://schemas.openxmlformats.org/officeDocument/2006/relationships/tags" Target="../tags/tag179.xml"/><Relationship Id="rId22" Type="http://schemas.openxmlformats.org/officeDocument/2006/relationships/tags" Target="../tags/tag178.xml"/><Relationship Id="rId21" Type="http://schemas.openxmlformats.org/officeDocument/2006/relationships/tags" Target="../tags/tag177.xml"/><Relationship Id="rId20" Type="http://schemas.openxmlformats.org/officeDocument/2006/relationships/tags" Target="../tags/tag176.xml"/><Relationship Id="rId2" Type="http://schemas.openxmlformats.org/officeDocument/2006/relationships/image" Target="../media/image7.png"/><Relationship Id="rId19" Type="http://schemas.openxmlformats.org/officeDocument/2006/relationships/tags" Target="../tags/tag175.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58.xml"/></Relationships>
</file>

<file path=ppt/slides/_rels/slide12.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image" Target="../media/image7.png"/><Relationship Id="rId14" Type="http://schemas.openxmlformats.org/officeDocument/2006/relationships/slideLayout" Target="../slideLayouts/slideLayout1.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tags" Target="../tags/tag190.xml"/></Relationships>
</file>

<file path=ppt/slides/_rels/slide13.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image" Target="../media/image7.png"/><Relationship Id="rId15" Type="http://schemas.openxmlformats.org/officeDocument/2006/relationships/slideLayout" Target="../slideLayouts/slideLayout1.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tags" Target="../tags/tag202.xml"/></Relationships>
</file>

<file path=ppt/slides/_rels/slide14.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image" Target="../media/image7.png"/><Relationship Id="rId10" Type="http://schemas.openxmlformats.org/officeDocument/2006/relationships/slideLayout" Target="../slideLayouts/slideLayout1.xml"/><Relationship Id="rId1" Type="http://schemas.openxmlformats.org/officeDocument/2006/relationships/tags" Target="../tags/tag215.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2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223.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27.xml"/><Relationship Id="rId4" Type="http://schemas.openxmlformats.org/officeDocument/2006/relationships/image" Target="../media/image9.png"/><Relationship Id="rId3" Type="http://schemas.openxmlformats.org/officeDocument/2006/relationships/tags" Target="../tags/tag226.xml"/><Relationship Id="rId2" Type="http://schemas.openxmlformats.org/officeDocument/2006/relationships/image" Target="../media/image7.png"/><Relationship Id="rId1" Type="http://schemas.openxmlformats.org/officeDocument/2006/relationships/tags" Target="../tags/tag225.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33.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image" Target="../media/image7.png"/><Relationship Id="rId1" Type="http://schemas.openxmlformats.org/officeDocument/2006/relationships/tags" Target="../tags/tag228.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image" Target="../media/image7.png"/><Relationship Id="rId1" Type="http://schemas.openxmlformats.org/officeDocument/2006/relationships/tags" Target="../tags/tag234.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40.xml"/><Relationship Id="rId2" Type="http://schemas.openxmlformats.org/officeDocument/2006/relationships/image" Target="../media/image7.png"/><Relationship Id="rId1" Type="http://schemas.openxmlformats.org/officeDocument/2006/relationships/tags" Target="../tags/tag239.xml"/></Relationships>
</file>

<file path=ppt/slides/_rels/slide2.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image" Target="../media/image7.png"/><Relationship Id="rId12" Type="http://schemas.openxmlformats.org/officeDocument/2006/relationships/slideLayout" Target="../slideLayouts/slideLayout1.xml"/><Relationship Id="rId11" Type="http://schemas.openxmlformats.org/officeDocument/2006/relationships/tags" Target="../tags/tag80.xml"/><Relationship Id="rId10" Type="http://schemas.openxmlformats.org/officeDocument/2006/relationships/tags" Target="../tags/tag79.xml"/><Relationship Id="rId1" Type="http://schemas.openxmlformats.org/officeDocument/2006/relationships/tags" Target="../tags/tag7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43.xml"/><Relationship Id="rId4" Type="http://schemas.openxmlformats.org/officeDocument/2006/relationships/image" Target="../media/image10.png"/><Relationship Id="rId3" Type="http://schemas.openxmlformats.org/officeDocument/2006/relationships/tags" Target="../tags/tag242.xml"/><Relationship Id="rId2" Type="http://schemas.openxmlformats.org/officeDocument/2006/relationships/image" Target="../media/image7.png"/><Relationship Id="rId1" Type="http://schemas.openxmlformats.org/officeDocument/2006/relationships/tags" Target="../tags/tag241.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45.xml"/><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tags" Target="../tags/tag244.xml"/></Relationships>
</file>

<file path=ppt/slides/_rels/slide22.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tags" Target="../tags/tag252.xml"/><Relationship Id="rId7" Type="http://schemas.openxmlformats.org/officeDocument/2006/relationships/tags" Target="../tags/tag251.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31" Type="http://schemas.openxmlformats.org/officeDocument/2006/relationships/slideLayout" Target="../slideLayouts/slideLayout1.xml"/><Relationship Id="rId30" Type="http://schemas.openxmlformats.org/officeDocument/2006/relationships/tags" Target="../tags/tag274.xml"/><Relationship Id="rId3" Type="http://schemas.openxmlformats.org/officeDocument/2006/relationships/tags" Target="../tags/tag247.xml"/><Relationship Id="rId29" Type="http://schemas.openxmlformats.org/officeDocument/2006/relationships/tags" Target="../tags/tag273.xml"/><Relationship Id="rId28" Type="http://schemas.openxmlformats.org/officeDocument/2006/relationships/tags" Target="../tags/tag272.xml"/><Relationship Id="rId27" Type="http://schemas.openxmlformats.org/officeDocument/2006/relationships/tags" Target="../tags/tag271.xml"/><Relationship Id="rId26" Type="http://schemas.openxmlformats.org/officeDocument/2006/relationships/tags" Target="../tags/tag270.xml"/><Relationship Id="rId25" Type="http://schemas.openxmlformats.org/officeDocument/2006/relationships/tags" Target="../tags/tag269.xml"/><Relationship Id="rId24" Type="http://schemas.openxmlformats.org/officeDocument/2006/relationships/tags" Target="../tags/tag268.xml"/><Relationship Id="rId23" Type="http://schemas.openxmlformats.org/officeDocument/2006/relationships/tags" Target="../tags/tag267.xml"/><Relationship Id="rId22" Type="http://schemas.openxmlformats.org/officeDocument/2006/relationships/tags" Target="../tags/tag266.xml"/><Relationship Id="rId21" Type="http://schemas.openxmlformats.org/officeDocument/2006/relationships/tags" Target="../tags/tag265.xml"/><Relationship Id="rId20" Type="http://schemas.openxmlformats.org/officeDocument/2006/relationships/tags" Target="../tags/tag264.xml"/><Relationship Id="rId2" Type="http://schemas.openxmlformats.org/officeDocument/2006/relationships/image" Target="../media/image7.png"/><Relationship Id="rId19" Type="http://schemas.openxmlformats.org/officeDocument/2006/relationships/tags" Target="../tags/tag263.xml"/><Relationship Id="rId18" Type="http://schemas.openxmlformats.org/officeDocument/2006/relationships/tags" Target="../tags/tag262.xml"/><Relationship Id="rId17" Type="http://schemas.openxmlformats.org/officeDocument/2006/relationships/tags" Target="../tags/tag261.xml"/><Relationship Id="rId16" Type="http://schemas.openxmlformats.org/officeDocument/2006/relationships/tags" Target="../tags/tag260.xml"/><Relationship Id="rId15" Type="http://schemas.openxmlformats.org/officeDocument/2006/relationships/tags" Target="../tags/tag259.xml"/><Relationship Id="rId14" Type="http://schemas.openxmlformats.org/officeDocument/2006/relationships/tags" Target="../tags/tag258.xml"/><Relationship Id="rId13" Type="http://schemas.openxmlformats.org/officeDocument/2006/relationships/tags" Target="../tags/tag257.xml"/><Relationship Id="rId12" Type="http://schemas.openxmlformats.org/officeDocument/2006/relationships/tags" Target="../tags/tag256.xml"/><Relationship Id="rId11" Type="http://schemas.openxmlformats.org/officeDocument/2006/relationships/tags" Target="../tags/tag255.xml"/><Relationship Id="rId10" Type="http://schemas.openxmlformats.org/officeDocument/2006/relationships/tags" Target="../tags/tag254.xml"/><Relationship Id="rId1" Type="http://schemas.openxmlformats.org/officeDocument/2006/relationships/tags" Target="../tags/tag246.xml"/></Relationships>
</file>

<file path=ppt/slides/_rels/slide23.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3" Type="http://schemas.openxmlformats.org/officeDocument/2006/relationships/slideLayout" Target="../slideLayouts/slideLayout1.xml"/><Relationship Id="rId32" Type="http://schemas.openxmlformats.org/officeDocument/2006/relationships/tags" Target="../tags/tag305.xml"/><Relationship Id="rId31" Type="http://schemas.openxmlformats.org/officeDocument/2006/relationships/tags" Target="../tags/tag304.xml"/><Relationship Id="rId30" Type="http://schemas.openxmlformats.org/officeDocument/2006/relationships/tags" Target="../tags/tag303.xml"/><Relationship Id="rId3" Type="http://schemas.openxmlformats.org/officeDocument/2006/relationships/tags" Target="../tags/tag276.xml"/><Relationship Id="rId29" Type="http://schemas.openxmlformats.org/officeDocument/2006/relationships/tags" Target="../tags/tag302.xml"/><Relationship Id="rId28" Type="http://schemas.openxmlformats.org/officeDocument/2006/relationships/tags" Target="../tags/tag301.xml"/><Relationship Id="rId27" Type="http://schemas.openxmlformats.org/officeDocument/2006/relationships/tags" Target="../tags/tag300.xml"/><Relationship Id="rId26" Type="http://schemas.openxmlformats.org/officeDocument/2006/relationships/tags" Target="../tags/tag299.xml"/><Relationship Id="rId25" Type="http://schemas.openxmlformats.org/officeDocument/2006/relationships/tags" Target="../tags/tag298.xml"/><Relationship Id="rId24" Type="http://schemas.openxmlformats.org/officeDocument/2006/relationships/tags" Target="../tags/tag297.xml"/><Relationship Id="rId23" Type="http://schemas.openxmlformats.org/officeDocument/2006/relationships/tags" Target="../tags/tag296.xml"/><Relationship Id="rId22" Type="http://schemas.openxmlformats.org/officeDocument/2006/relationships/tags" Target="../tags/tag295.xml"/><Relationship Id="rId21" Type="http://schemas.openxmlformats.org/officeDocument/2006/relationships/tags" Target="../tags/tag294.xml"/><Relationship Id="rId20" Type="http://schemas.openxmlformats.org/officeDocument/2006/relationships/tags" Target="../tags/tag293.xml"/><Relationship Id="rId2" Type="http://schemas.openxmlformats.org/officeDocument/2006/relationships/image" Target="../media/image7.png"/><Relationship Id="rId19" Type="http://schemas.openxmlformats.org/officeDocument/2006/relationships/tags" Target="../tags/tag292.xml"/><Relationship Id="rId18" Type="http://schemas.openxmlformats.org/officeDocument/2006/relationships/tags" Target="../tags/tag291.xml"/><Relationship Id="rId17" Type="http://schemas.openxmlformats.org/officeDocument/2006/relationships/tags" Target="../tags/tag290.xml"/><Relationship Id="rId16" Type="http://schemas.openxmlformats.org/officeDocument/2006/relationships/tags" Target="../tags/tag289.xml"/><Relationship Id="rId15" Type="http://schemas.openxmlformats.org/officeDocument/2006/relationships/tags" Target="../tags/tag288.xml"/><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tags" Target="../tags/tag275.xml"/></Relationships>
</file>

<file path=ppt/slides/_rels/slide24.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3" Type="http://schemas.openxmlformats.org/officeDocument/2006/relationships/slideLayout" Target="../slideLayouts/slideLayout1.xml"/><Relationship Id="rId32" Type="http://schemas.openxmlformats.org/officeDocument/2006/relationships/tags" Target="../tags/tag336.xml"/><Relationship Id="rId31" Type="http://schemas.openxmlformats.org/officeDocument/2006/relationships/tags" Target="../tags/tag335.xml"/><Relationship Id="rId30" Type="http://schemas.openxmlformats.org/officeDocument/2006/relationships/tags" Target="../tags/tag334.xml"/><Relationship Id="rId3" Type="http://schemas.openxmlformats.org/officeDocument/2006/relationships/tags" Target="../tags/tag307.xml"/><Relationship Id="rId29" Type="http://schemas.openxmlformats.org/officeDocument/2006/relationships/tags" Target="../tags/tag333.xml"/><Relationship Id="rId28" Type="http://schemas.openxmlformats.org/officeDocument/2006/relationships/tags" Target="../tags/tag332.xml"/><Relationship Id="rId27" Type="http://schemas.openxmlformats.org/officeDocument/2006/relationships/tags" Target="../tags/tag331.xml"/><Relationship Id="rId26" Type="http://schemas.openxmlformats.org/officeDocument/2006/relationships/tags" Target="../tags/tag330.xml"/><Relationship Id="rId25" Type="http://schemas.openxmlformats.org/officeDocument/2006/relationships/tags" Target="../tags/tag329.xml"/><Relationship Id="rId24" Type="http://schemas.openxmlformats.org/officeDocument/2006/relationships/tags" Target="../tags/tag328.xml"/><Relationship Id="rId23" Type="http://schemas.openxmlformats.org/officeDocument/2006/relationships/tags" Target="../tags/tag327.xml"/><Relationship Id="rId22" Type="http://schemas.openxmlformats.org/officeDocument/2006/relationships/tags" Target="../tags/tag326.xml"/><Relationship Id="rId21" Type="http://schemas.openxmlformats.org/officeDocument/2006/relationships/tags" Target="../tags/tag325.xml"/><Relationship Id="rId20" Type="http://schemas.openxmlformats.org/officeDocument/2006/relationships/tags" Target="../tags/tag324.xml"/><Relationship Id="rId2" Type="http://schemas.openxmlformats.org/officeDocument/2006/relationships/image" Target="../media/image7.png"/><Relationship Id="rId19" Type="http://schemas.openxmlformats.org/officeDocument/2006/relationships/tags" Target="../tags/tag323.xml"/><Relationship Id="rId18" Type="http://schemas.openxmlformats.org/officeDocument/2006/relationships/tags" Target="../tags/tag322.xml"/><Relationship Id="rId17" Type="http://schemas.openxmlformats.org/officeDocument/2006/relationships/tags" Target="../tags/tag321.xml"/><Relationship Id="rId16" Type="http://schemas.openxmlformats.org/officeDocument/2006/relationships/tags" Target="../tags/tag320.xml"/><Relationship Id="rId15" Type="http://schemas.openxmlformats.org/officeDocument/2006/relationships/tags" Target="../tags/tag319.xml"/><Relationship Id="rId14" Type="http://schemas.openxmlformats.org/officeDocument/2006/relationships/tags" Target="../tags/tag318.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tags" Target="../tags/tag314.xml"/><Relationship Id="rId1" Type="http://schemas.openxmlformats.org/officeDocument/2006/relationships/tags" Target="../tags/tag306.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39.xml"/><Relationship Id="rId4" Type="http://schemas.openxmlformats.org/officeDocument/2006/relationships/image" Target="../media/image12.png"/><Relationship Id="rId3" Type="http://schemas.openxmlformats.org/officeDocument/2006/relationships/tags" Target="../tags/tag338.xml"/><Relationship Id="rId2" Type="http://schemas.openxmlformats.org/officeDocument/2006/relationships/image" Target="../media/image7.png"/><Relationship Id="rId1" Type="http://schemas.openxmlformats.org/officeDocument/2006/relationships/tags" Target="../tags/tag33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42.xml"/><Relationship Id="rId4" Type="http://schemas.openxmlformats.org/officeDocument/2006/relationships/image" Target="../media/image13.png"/><Relationship Id="rId3" Type="http://schemas.openxmlformats.org/officeDocument/2006/relationships/tags" Target="../tags/tag341.xml"/><Relationship Id="rId2" Type="http://schemas.openxmlformats.org/officeDocument/2006/relationships/image" Target="../media/image7.png"/><Relationship Id="rId1" Type="http://schemas.openxmlformats.org/officeDocument/2006/relationships/tags" Target="../tags/tag340.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45.xml"/><Relationship Id="rId4" Type="http://schemas.openxmlformats.org/officeDocument/2006/relationships/image" Target="../media/image14.png"/><Relationship Id="rId3" Type="http://schemas.openxmlformats.org/officeDocument/2006/relationships/tags" Target="../tags/tag344.xml"/><Relationship Id="rId2" Type="http://schemas.openxmlformats.org/officeDocument/2006/relationships/image" Target="../media/image7.png"/><Relationship Id="rId1" Type="http://schemas.openxmlformats.org/officeDocument/2006/relationships/tags" Target="../tags/tag343.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48.xml"/><Relationship Id="rId4" Type="http://schemas.openxmlformats.org/officeDocument/2006/relationships/image" Target="../media/image15.png"/><Relationship Id="rId3" Type="http://schemas.openxmlformats.org/officeDocument/2006/relationships/tags" Target="../tags/tag347.xml"/><Relationship Id="rId2" Type="http://schemas.openxmlformats.org/officeDocument/2006/relationships/image" Target="../media/image7.png"/><Relationship Id="rId1" Type="http://schemas.openxmlformats.org/officeDocument/2006/relationships/tags" Target="../tags/tag346.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51.xml"/><Relationship Id="rId4" Type="http://schemas.openxmlformats.org/officeDocument/2006/relationships/image" Target="../media/image16.png"/><Relationship Id="rId3" Type="http://schemas.openxmlformats.org/officeDocument/2006/relationships/tags" Target="../tags/tag350.xml"/><Relationship Id="rId2" Type="http://schemas.openxmlformats.org/officeDocument/2006/relationships/image" Target="../media/image7.png"/><Relationship Id="rId1" Type="http://schemas.openxmlformats.org/officeDocument/2006/relationships/tags" Target="../tags/tag349.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image" Target="../media/image7.png"/><Relationship Id="rId1" Type="http://schemas.openxmlformats.org/officeDocument/2006/relationships/tags" Target="../tags/tag8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53.xml"/><Relationship Id="rId2" Type="http://schemas.openxmlformats.org/officeDocument/2006/relationships/image" Target="../media/image7.png"/><Relationship Id="rId1" Type="http://schemas.openxmlformats.org/officeDocument/2006/relationships/tags" Target="../tags/tag352.xml"/></Relationships>
</file>

<file path=ppt/slides/_rels/slide3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359.xml"/><Relationship Id="rId7" Type="http://schemas.openxmlformats.org/officeDocument/2006/relationships/image" Target="../media/image5.png"/><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3" Type="http://schemas.openxmlformats.org/officeDocument/2006/relationships/slideLayout" Target="../slideLayouts/slideLayout1.xml"/><Relationship Id="rId12" Type="http://schemas.openxmlformats.org/officeDocument/2006/relationships/tags" Target="../tags/tag361.xml"/><Relationship Id="rId11" Type="http://schemas.openxmlformats.org/officeDocument/2006/relationships/image" Target="../media/image6.png"/><Relationship Id="rId10" Type="http://schemas.openxmlformats.org/officeDocument/2006/relationships/tags" Target="../tags/tag360.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image" Target="../media/image7.png"/><Relationship Id="rId17" Type="http://schemas.openxmlformats.org/officeDocument/2006/relationships/slideLayout" Target="../slideLayouts/slideLayout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6.xml"/></Relationships>
</file>

<file path=ppt/slides/_rels/slide5.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7" Type="http://schemas.openxmlformats.org/officeDocument/2006/relationships/slideLayout" Target="../slideLayouts/slideLayout1.xml"/><Relationship Id="rId36" Type="http://schemas.openxmlformats.org/officeDocument/2006/relationships/tags" Target="../tags/tag135.xml"/><Relationship Id="rId35" Type="http://schemas.openxmlformats.org/officeDocument/2006/relationships/tags" Target="../tags/tag134.xml"/><Relationship Id="rId34" Type="http://schemas.openxmlformats.org/officeDocument/2006/relationships/tags" Target="../tags/tag133.xml"/><Relationship Id="rId33" Type="http://schemas.openxmlformats.org/officeDocument/2006/relationships/tags" Target="../tags/tag132.xml"/><Relationship Id="rId32" Type="http://schemas.openxmlformats.org/officeDocument/2006/relationships/tags" Target="../tags/tag131.xml"/><Relationship Id="rId31" Type="http://schemas.openxmlformats.org/officeDocument/2006/relationships/tags" Target="../tags/tag130.xml"/><Relationship Id="rId30" Type="http://schemas.openxmlformats.org/officeDocument/2006/relationships/tags" Target="../tags/tag129.xml"/><Relationship Id="rId3" Type="http://schemas.openxmlformats.org/officeDocument/2006/relationships/tags" Target="../tags/tag102.xml"/><Relationship Id="rId29" Type="http://schemas.openxmlformats.org/officeDocument/2006/relationships/tags" Target="../tags/tag128.xml"/><Relationship Id="rId28" Type="http://schemas.openxmlformats.org/officeDocument/2006/relationships/tags" Target="../tags/tag127.xml"/><Relationship Id="rId27" Type="http://schemas.openxmlformats.org/officeDocument/2006/relationships/tags" Target="../tags/tag126.xml"/><Relationship Id="rId26" Type="http://schemas.openxmlformats.org/officeDocument/2006/relationships/tags" Target="../tags/tag125.xml"/><Relationship Id="rId25" Type="http://schemas.openxmlformats.org/officeDocument/2006/relationships/tags" Target="../tags/tag124.xml"/><Relationship Id="rId24" Type="http://schemas.openxmlformats.org/officeDocument/2006/relationships/tags" Target="../tags/tag123.xml"/><Relationship Id="rId23" Type="http://schemas.openxmlformats.org/officeDocument/2006/relationships/tags" Target="../tags/tag122.xml"/><Relationship Id="rId22" Type="http://schemas.openxmlformats.org/officeDocument/2006/relationships/tags" Target="../tags/tag121.xml"/><Relationship Id="rId21" Type="http://schemas.openxmlformats.org/officeDocument/2006/relationships/tags" Target="../tags/tag120.xml"/><Relationship Id="rId20" Type="http://schemas.openxmlformats.org/officeDocument/2006/relationships/tags" Target="../tags/tag119.xml"/><Relationship Id="rId2" Type="http://schemas.openxmlformats.org/officeDocument/2006/relationships/image" Target="../media/image7.png"/><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tags" Target="../tags/tag116.xml"/><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tags" Target="../tags/tag10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image" Target="../media/image7.png"/><Relationship Id="rId1" Type="http://schemas.openxmlformats.org/officeDocument/2006/relationships/tags" Target="../tags/tag136.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image" Target="../media/image7.png"/><Relationship Id="rId1" Type="http://schemas.openxmlformats.org/officeDocument/2006/relationships/tags" Target="../tags/tag143.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7.png"/><Relationship Id="rId1" Type="http://schemas.openxmlformats.org/officeDocument/2006/relationships/tags" Target="../tags/tag146.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image" Target="../media/image7.png"/><Relationship Id="rId1" Type="http://schemas.openxmlformats.org/officeDocument/2006/relationships/tags" Target="../tags/tag1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3"/>
          <p:cNvPicPr>
            <a:picLocks noChangeAspect="1"/>
          </p:cNvPicPr>
          <p:nvPr>
            <p:custDataLst>
              <p:tags r:id="rId1"/>
            </p:custDataLst>
          </p:nvPr>
        </p:nvPicPr>
        <p:blipFill>
          <a:blip r:embed="rId2"/>
          <a:stretch>
            <a:fillRect/>
          </a:stretch>
        </p:blipFill>
        <p:spPr>
          <a:xfrm>
            <a:off x="635" y="0"/>
            <a:ext cx="12192000" cy="6858000"/>
          </a:xfrm>
          <a:prstGeom prst="rect">
            <a:avLst/>
          </a:prstGeom>
        </p:spPr>
      </p:pic>
      <p:sp>
        <p:nvSpPr>
          <p:cNvPr id="15" name="文本框 14"/>
          <p:cNvSpPr txBox="1"/>
          <p:nvPr>
            <p:custDataLst>
              <p:tags r:id="rId3"/>
            </p:custDataLst>
          </p:nvPr>
        </p:nvSpPr>
        <p:spPr>
          <a:xfrm>
            <a:off x="439420" y="2234565"/>
            <a:ext cx="6735445" cy="1173480"/>
          </a:xfrm>
          <a:prstGeom prst="rect">
            <a:avLst/>
          </a:prstGeom>
          <a:noFill/>
        </p:spPr>
        <p:txBody>
          <a:bodyPr wrap="square" rtlCol="0">
            <a:spAutoFit/>
          </a:bodyPr>
          <a:lstStyle/>
          <a:p>
            <a:pPr indent="0" fontAlgn="auto">
              <a:lnSpc>
                <a:spcPct val="110000"/>
              </a:lnSpc>
            </a:pPr>
            <a:r>
              <a:rPr kumimoji="1" lang="zh-CN" altLang="en-US" sz="32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Supervised</a:t>
            </a:r>
            <a:r>
              <a:rPr kumimoji="1" lang="en-US" altLang="zh-CN" sz="32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 or Unsupervised</a:t>
            </a:r>
            <a:r>
              <a:rPr kumimoji="1" lang="zh-CN" altLang="en-US" sz="32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 Learning Model</a:t>
            </a:r>
            <a:endParaRPr kumimoji="1" lang="zh-CN" altLang="en-US" sz="32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endParaRPr>
          </a:p>
        </p:txBody>
      </p:sp>
      <p:sp>
        <p:nvSpPr>
          <p:cNvPr id="17" name="文本框 16"/>
          <p:cNvSpPr txBox="1"/>
          <p:nvPr/>
        </p:nvSpPr>
        <p:spPr>
          <a:xfrm>
            <a:off x="294968" y="4043680"/>
            <a:ext cx="4064000" cy="645160"/>
          </a:xfrm>
          <a:prstGeom prst="rect">
            <a:avLst/>
          </a:prstGeom>
          <a:noFill/>
        </p:spPr>
        <p:txBody>
          <a:bodyPr wrap="square" rtlCol="0">
            <a:spAutoFit/>
          </a:bodyPr>
          <a:lstStyle/>
          <a:p>
            <a:pPr algn="ctr"/>
            <a:r>
              <a:rPr lang="zh-CN" altLang="en-US" spc="300">
                <a:solidFill>
                  <a:schemeClr val="bg1"/>
                </a:solidFill>
                <a:uFillTx/>
                <a:latin typeface="思源黑体 Medium" panose="020B0600000000000000" charset="-122"/>
                <a:ea typeface="思源黑体 Medium" panose="020B0600000000000000" charset="-122"/>
              </a:rPr>
              <a:t>机器学习算法：</a:t>
            </a:r>
            <a:r>
              <a:rPr lang="zh-CN" altLang="en-US" spc="300">
                <a:solidFill>
                  <a:schemeClr val="bg1"/>
                </a:solidFill>
                <a:uFillTx/>
                <a:latin typeface="思源黑体 Medium" panose="020B0600000000000000" charset="-122"/>
                <a:ea typeface="思源黑体 Medium" panose="020B0600000000000000" charset="-122"/>
                <a:sym typeface="+mn-ea"/>
              </a:rPr>
              <a:t>有</a:t>
            </a:r>
            <a:r>
              <a:rPr lang="en-US" altLang="zh-CN" spc="300">
                <a:solidFill>
                  <a:schemeClr val="bg1"/>
                </a:solidFill>
                <a:uFillTx/>
                <a:latin typeface="思源黑体 Medium" panose="020B0600000000000000" charset="-122"/>
                <a:ea typeface="思源黑体 Medium" panose="020B0600000000000000" charset="-122"/>
                <a:sym typeface="+mn-ea"/>
              </a:rPr>
              <a:t>/</a:t>
            </a:r>
            <a:r>
              <a:rPr lang="zh-CN" altLang="en-US" spc="300">
                <a:solidFill>
                  <a:schemeClr val="bg1"/>
                </a:solidFill>
                <a:uFillTx/>
                <a:latin typeface="思源黑体 Medium" panose="020B0600000000000000" charset="-122"/>
                <a:ea typeface="思源黑体 Medium" panose="020B0600000000000000" charset="-122"/>
                <a:sym typeface="+mn-ea"/>
              </a:rPr>
              <a:t>无监督模型</a:t>
            </a:r>
            <a:endParaRPr lang="zh-CN" altLang="en-US" spc="300">
              <a:solidFill>
                <a:schemeClr val="bg1"/>
              </a:solidFill>
              <a:uFillTx/>
              <a:latin typeface="思源黑体 Medium" panose="020B0600000000000000" charset="-122"/>
              <a:ea typeface="思源黑体 Medium" panose="020B0600000000000000" charset="-122"/>
              <a:sym typeface="+mn-ea"/>
            </a:endParaRPr>
          </a:p>
          <a:p>
            <a:pPr algn="ctr"/>
            <a:r>
              <a:rPr lang="zh-CN" altLang="en-US" spc="300">
                <a:solidFill>
                  <a:schemeClr val="bg1"/>
                </a:solidFill>
                <a:uFillTx/>
                <a:latin typeface="思源黑体 Medium" panose="020B0600000000000000" charset="-122"/>
                <a:ea typeface="思源黑体 Medium" panose="020B0600000000000000" charset="-122"/>
              </a:rPr>
              <a:t>与流程</a:t>
            </a:r>
            <a:r>
              <a:rPr lang="zh-CN" altLang="en-US" spc="300">
                <a:solidFill>
                  <a:schemeClr val="bg1"/>
                </a:solidFill>
                <a:uFillTx/>
                <a:latin typeface="思源黑体 Medium" panose="020B0600000000000000" charset="-122"/>
                <a:ea typeface="思源黑体 Medium" panose="020B0600000000000000" charset="-122"/>
              </a:rPr>
              <a:t>原理</a:t>
            </a:r>
            <a:endParaRPr lang="zh-CN" altLang="en-US" spc="300">
              <a:solidFill>
                <a:schemeClr val="bg1"/>
              </a:solidFill>
              <a:uFillTx/>
              <a:latin typeface="思源黑体 Medium" panose="020B0600000000000000" charset="-122"/>
              <a:ea typeface="思源黑体 Medium" panose="020B0600000000000000" charset="-122"/>
            </a:endParaRPr>
          </a:p>
        </p:txBody>
      </p:sp>
      <p:pic>
        <p:nvPicPr>
          <p:cNvPr id="19" name="图片 18" descr="未标题-2"/>
          <p:cNvPicPr>
            <a:picLocks noChangeAspect="1"/>
          </p:cNvPicPr>
          <p:nvPr/>
        </p:nvPicPr>
        <p:blipFill>
          <a:blip r:embed="rId4"/>
          <a:stretch>
            <a:fillRect/>
          </a:stretch>
        </p:blipFill>
        <p:spPr>
          <a:xfrm>
            <a:off x="405765" y="4696460"/>
            <a:ext cx="2874010" cy="357505"/>
          </a:xfrm>
          <a:prstGeom prst="rect">
            <a:avLst/>
          </a:prstGeom>
        </p:spPr>
      </p:pic>
      <p:sp>
        <p:nvSpPr>
          <p:cNvPr id="20" name="文本框 19"/>
          <p:cNvSpPr txBox="1"/>
          <p:nvPr>
            <p:custDataLst>
              <p:tags r:id="rId5"/>
            </p:custDataLst>
          </p:nvPr>
        </p:nvSpPr>
        <p:spPr>
          <a:xfrm>
            <a:off x="496263" y="5109845"/>
            <a:ext cx="4064000" cy="368300"/>
          </a:xfrm>
          <a:prstGeom prst="rect">
            <a:avLst/>
          </a:prstGeom>
          <a:noFill/>
        </p:spPr>
        <p:txBody>
          <a:bodyPr wrap="square" rtlCol="0">
            <a:spAutoFit/>
          </a:bodyPr>
          <a:lstStyle/>
          <a:p>
            <a:r>
              <a:rPr lang="zh-CN" altLang="en-US" spc="300">
                <a:solidFill>
                  <a:schemeClr val="bg1"/>
                </a:solidFill>
                <a:uFillTx/>
                <a:latin typeface="思源黑体 Medium" panose="020B0600000000000000" charset="-122"/>
                <a:ea typeface="思源黑体 Medium" panose="020B0600000000000000" charset="-122"/>
                <a:cs typeface="思源黑体 Medium" panose="020B0600000000000000" charset="-122"/>
              </a:rPr>
              <a:t>郑福兴</a:t>
            </a:r>
            <a:r>
              <a:rPr lang="en-US" altLang="zh-CN" spc="300">
                <a:solidFill>
                  <a:schemeClr val="bg1"/>
                </a:solidFill>
                <a:uFillTx/>
                <a:latin typeface="思源黑体 Medium" panose="020B0600000000000000" charset="-122"/>
                <a:ea typeface="思源黑体 Medium" panose="020B0600000000000000" charset="-122"/>
                <a:cs typeface="思源黑体 Medium" panose="020B0600000000000000" charset="-122"/>
              </a:rPr>
              <a:t> · </a:t>
            </a:r>
            <a:r>
              <a:rPr lang="zh-CN" altLang="en-US" spc="300">
                <a:solidFill>
                  <a:schemeClr val="bg1"/>
                </a:solidFill>
                <a:uFillTx/>
                <a:latin typeface="思源黑体 Medium" panose="020B0600000000000000" charset="-122"/>
                <a:ea typeface="思源黑体 Medium" panose="020B0600000000000000" charset="-122"/>
                <a:cs typeface="思源黑体 Medium" panose="020B0600000000000000" charset="-122"/>
              </a:rPr>
              <a:t>生信部</a:t>
            </a:r>
            <a:endParaRPr lang="zh-CN" altLang="en-US" spc="300">
              <a:solidFill>
                <a:schemeClr val="bg1"/>
              </a:solidFill>
              <a:uFillTx/>
              <a:latin typeface="思源黑体 Medium" panose="020B0600000000000000" charset="-122"/>
              <a:ea typeface="思源黑体 Medium" panose="020B0600000000000000" charset="-122"/>
              <a:cs typeface="思源黑体 Medium" panose="020B0600000000000000" charset="-122"/>
            </a:endParaRPr>
          </a:p>
        </p:txBody>
      </p:sp>
      <p:sp>
        <p:nvSpPr>
          <p:cNvPr id="25" name="文本框 24"/>
          <p:cNvSpPr txBox="1"/>
          <p:nvPr>
            <p:custDataLst>
              <p:tags r:id="rId6"/>
            </p:custDataLst>
          </p:nvPr>
        </p:nvSpPr>
        <p:spPr>
          <a:xfrm>
            <a:off x="7829550" y="6291580"/>
            <a:ext cx="2114550" cy="213995"/>
          </a:xfrm>
          <a:prstGeom prst="rect">
            <a:avLst/>
          </a:prstGeom>
          <a:noFill/>
        </p:spPr>
        <p:txBody>
          <a:bodyPr wrap="square" rtlCol="0">
            <a:spAutoFit/>
          </a:bodyPr>
          <a:lstStyle/>
          <a:p>
            <a:r>
              <a:rPr lang="zh-CN" altLang="en-US" sz="800" spc="300">
                <a:solidFill>
                  <a:schemeClr val="bg1"/>
                </a:solidFill>
                <a:uFillTx/>
                <a:latin typeface="思源黑体 Light" panose="020B0300000000000000" charset="-122"/>
                <a:ea typeface="思源黑体 Light" panose="020B0300000000000000" charset="-122"/>
              </a:rPr>
              <a:t>欧易旗下子公司</a:t>
            </a:r>
            <a:endParaRPr lang="zh-CN" altLang="en-US" sz="800" spc="300">
              <a:solidFill>
                <a:schemeClr val="bg1"/>
              </a:solidFill>
              <a:uFillTx/>
              <a:latin typeface="思源黑体 Light" panose="020B0300000000000000" charset="-122"/>
              <a:ea typeface="思源黑体 Light" panose="020B0300000000000000" charset="-122"/>
            </a:endParaRPr>
          </a:p>
        </p:txBody>
      </p:sp>
      <p:grpSp>
        <p:nvGrpSpPr>
          <p:cNvPr id="2" name="组合 1"/>
          <p:cNvGrpSpPr/>
          <p:nvPr/>
        </p:nvGrpSpPr>
        <p:grpSpPr>
          <a:xfrm>
            <a:off x="594995" y="6356985"/>
            <a:ext cx="654050" cy="99060"/>
            <a:chOff x="937" y="10011"/>
            <a:chExt cx="1030" cy="156"/>
          </a:xfrm>
        </p:grpSpPr>
        <p:sp>
          <p:nvSpPr>
            <p:cNvPr id="26" name="椭圆 25"/>
            <p:cNvSpPr/>
            <p:nvPr/>
          </p:nvSpPr>
          <p:spPr>
            <a:xfrm>
              <a:off x="937" y="10011"/>
              <a:ext cx="156" cy="156"/>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7"/>
              </p:custDataLst>
            </p:nvPr>
          </p:nvSpPr>
          <p:spPr>
            <a:xfrm>
              <a:off x="1374" y="10011"/>
              <a:ext cx="156" cy="156"/>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8"/>
              </p:custDataLst>
            </p:nvPr>
          </p:nvSpPr>
          <p:spPr>
            <a:xfrm>
              <a:off x="1811" y="10011"/>
              <a:ext cx="156" cy="156"/>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片 28" descr="资源 2@4x"/>
          <p:cNvPicPr>
            <a:picLocks noChangeAspect="1"/>
          </p:cNvPicPr>
          <p:nvPr>
            <p:custDataLst>
              <p:tags r:id="rId9"/>
            </p:custDataLst>
          </p:nvPr>
        </p:nvPicPr>
        <p:blipFill>
          <a:blip r:embed="rId10"/>
          <a:stretch>
            <a:fillRect/>
          </a:stretch>
        </p:blipFill>
        <p:spPr>
          <a:xfrm>
            <a:off x="9141621" y="537210"/>
            <a:ext cx="2629374" cy="288000"/>
          </a:xfrm>
          <a:prstGeom prst="rect">
            <a:avLst/>
          </a:prstGeom>
        </p:spPr>
      </p:pic>
      <p:pic>
        <p:nvPicPr>
          <p:cNvPr id="32" name="图片 31" descr="图层 8"/>
          <p:cNvPicPr>
            <a:picLocks noChangeAspect="1"/>
          </p:cNvPicPr>
          <p:nvPr/>
        </p:nvPicPr>
        <p:blipFill>
          <a:blip r:embed="rId11"/>
          <a:stretch>
            <a:fillRect/>
          </a:stretch>
        </p:blipFill>
        <p:spPr>
          <a:xfrm>
            <a:off x="9070930" y="6237275"/>
            <a:ext cx="2700065" cy="255600"/>
          </a:xfrm>
          <a:prstGeom prst="rect">
            <a:avLst/>
          </a:prstGeom>
        </p:spPr>
      </p:pic>
      <p:pic>
        <p:nvPicPr>
          <p:cNvPr id="33" name="图片 32" descr="OE-LOGO-优化"/>
          <p:cNvPicPr>
            <a:picLocks noChangeAspect="1"/>
          </p:cNvPicPr>
          <p:nvPr>
            <p:custDataLst>
              <p:tags r:id="rId12"/>
            </p:custDataLst>
          </p:nvPr>
        </p:nvPicPr>
        <p:blipFill>
          <a:blip r:embed="rId13"/>
          <a:stretch>
            <a:fillRect/>
          </a:stretch>
        </p:blipFill>
        <p:spPr>
          <a:xfrm>
            <a:off x="496263" y="496570"/>
            <a:ext cx="1681480" cy="443865"/>
          </a:xfrm>
          <a:prstGeom prst="rect">
            <a:avLst/>
          </a:prstGeom>
        </p:spPr>
      </p:pic>
    </p:spTree>
    <p:custDataLst>
      <p:tags r:id="rId1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4" name="文本框 3"/>
          <p:cNvSpPr txBox="1"/>
          <p:nvPr>
            <p:custDataLst>
              <p:tags r:id="rId3"/>
            </p:custDataLst>
          </p:nvPr>
        </p:nvSpPr>
        <p:spPr>
          <a:xfrm>
            <a:off x="3490595" y="533400"/>
            <a:ext cx="1839595" cy="460375"/>
          </a:xfrm>
          <a:prstGeom prst="rect">
            <a:avLst/>
          </a:prstGeom>
          <a:noFill/>
        </p:spPr>
        <p:txBody>
          <a:bodyPr wrap="square" rtlCol="0" anchor="t">
            <a:spAutoFit/>
          </a:bodyPr>
          <a:p>
            <a:pPr algn="ctr">
              <a:buNone/>
            </a:pPr>
            <a:r>
              <a:rPr lang="zh-CN" altLang="en-US" sz="2400">
                <a:sym typeface="+mn-ea"/>
              </a:rPr>
              <a:t>样本质量</a:t>
            </a:r>
            <a:endParaRPr lang="zh-CN" altLang="en-US" sz="2400">
              <a:sym typeface="+mn-ea"/>
            </a:endParaRPr>
          </a:p>
        </p:txBody>
      </p:sp>
      <p:sp>
        <p:nvSpPr>
          <p:cNvPr id="9" name="右箭头 8"/>
          <p:cNvSpPr/>
          <p:nvPr/>
        </p:nvSpPr>
        <p:spPr>
          <a:xfrm rot="2820000">
            <a:off x="4636770" y="1279525"/>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右箭头 9"/>
          <p:cNvSpPr/>
          <p:nvPr/>
        </p:nvSpPr>
        <p:spPr>
          <a:xfrm rot="7500000">
            <a:off x="3513455" y="1301750"/>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3490595" y="1094105"/>
            <a:ext cx="398145" cy="337185"/>
          </a:xfrm>
          <a:prstGeom prst="rect">
            <a:avLst/>
          </a:prstGeom>
          <a:noFill/>
        </p:spPr>
        <p:txBody>
          <a:bodyPr wrap="square" rtlCol="0" anchor="t">
            <a:spAutoFit/>
          </a:bodyPr>
          <a:p>
            <a:pPr algn="ctr">
              <a:buNone/>
            </a:pPr>
            <a:r>
              <a:rPr lang="zh-CN" altLang="en-US" sz="1600">
                <a:sym typeface="+mn-ea"/>
              </a:rPr>
              <a:t>×</a:t>
            </a:r>
            <a:endParaRPr lang="zh-CN" altLang="en-US" sz="1600">
              <a:sym typeface="+mn-ea"/>
            </a:endParaRPr>
          </a:p>
        </p:txBody>
      </p:sp>
      <p:sp>
        <p:nvSpPr>
          <p:cNvPr id="12" name="文本框 11"/>
          <p:cNvSpPr txBox="1"/>
          <p:nvPr/>
        </p:nvSpPr>
        <p:spPr>
          <a:xfrm>
            <a:off x="5189220" y="1094105"/>
            <a:ext cx="398145" cy="337185"/>
          </a:xfrm>
          <a:prstGeom prst="rect">
            <a:avLst/>
          </a:prstGeom>
          <a:noFill/>
        </p:spPr>
        <p:txBody>
          <a:bodyPr wrap="square" rtlCol="0" anchor="t">
            <a:spAutoFit/>
          </a:bodyPr>
          <a:p>
            <a:pPr algn="ctr">
              <a:buNone/>
            </a:pPr>
            <a:r>
              <a:rPr lang="en-US" altLang="zh-CN" sz="1600">
                <a:sym typeface="+mn-ea"/>
              </a:rPr>
              <a:t>√</a:t>
            </a:r>
            <a:endParaRPr lang="en-US" altLang="zh-CN" sz="1600">
              <a:sym typeface="+mn-ea"/>
            </a:endParaRPr>
          </a:p>
        </p:txBody>
      </p:sp>
      <p:sp>
        <p:nvSpPr>
          <p:cNvPr id="13" name="文本框 12"/>
          <p:cNvSpPr txBox="1"/>
          <p:nvPr>
            <p:custDataLst>
              <p:tags r:id="rId4"/>
            </p:custDataLst>
          </p:nvPr>
        </p:nvSpPr>
        <p:spPr>
          <a:xfrm>
            <a:off x="3074670" y="1762760"/>
            <a:ext cx="910590" cy="460375"/>
          </a:xfrm>
          <a:prstGeom prst="rect">
            <a:avLst/>
          </a:prstGeom>
          <a:noFill/>
        </p:spPr>
        <p:txBody>
          <a:bodyPr wrap="square" rtlCol="0" anchor="t">
            <a:spAutoFit/>
          </a:bodyPr>
          <a:p>
            <a:pPr algn="ctr">
              <a:buNone/>
            </a:pPr>
            <a:r>
              <a:rPr lang="zh-CN" altLang="en-US" sz="2400">
                <a:sym typeface="+mn-ea"/>
              </a:rPr>
              <a:t>继续</a:t>
            </a:r>
            <a:endParaRPr lang="zh-CN" altLang="en-US" sz="2400">
              <a:sym typeface="+mn-ea"/>
            </a:endParaRPr>
          </a:p>
        </p:txBody>
      </p:sp>
      <p:sp>
        <p:nvSpPr>
          <p:cNvPr id="15" name="文本框 14"/>
          <p:cNvSpPr txBox="1"/>
          <p:nvPr/>
        </p:nvSpPr>
        <p:spPr>
          <a:xfrm>
            <a:off x="4933315" y="1762760"/>
            <a:ext cx="910590" cy="460375"/>
          </a:xfrm>
          <a:prstGeom prst="rect">
            <a:avLst/>
          </a:prstGeom>
          <a:noFill/>
        </p:spPr>
        <p:txBody>
          <a:bodyPr wrap="square" rtlCol="0" anchor="t">
            <a:spAutoFit/>
          </a:bodyPr>
          <a:p>
            <a:pPr algn="ctr">
              <a:buNone/>
            </a:pPr>
            <a:r>
              <a:rPr lang="zh-CN" altLang="en-US" sz="2400">
                <a:sym typeface="+mn-ea"/>
              </a:rPr>
              <a:t>深度</a:t>
            </a:r>
            <a:endParaRPr lang="zh-CN" altLang="en-US" sz="2400">
              <a:sym typeface="+mn-ea"/>
            </a:endParaRPr>
          </a:p>
        </p:txBody>
      </p:sp>
      <p:sp>
        <p:nvSpPr>
          <p:cNvPr id="6" name="右箭头 5"/>
          <p:cNvSpPr/>
          <p:nvPr/>
        </p:nvSpPr>
        <p:spPr>
          <a:xfrm rot="2820000">
            <a:off x="5588000" y="2475865"/>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rot="7500000">
            <a:off x="4464685" y="2498090"/>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4441825" y="2290445"/>
            <a:ext cx="398145" cy="337185"/>
          </a:xfrm>
          <a:prstGeom prst="rect">
            <a:avLst/>
          </a:prstGeom>
          <a:noFill/>
        </p:spPr>
        <p:txBody>
          <a:bodyPr wrap="square" rtlCol="0" anchor="t">
            <a:spAutoFit/>
          </a:bodyPr>
          <a:p>
            <a:pPr algn="ctr">
              <a:buNone/>
            </a:pPr>
            <a:r>
              <a:rPr lang="zh-CN" altLang="en-US" sz="1600">
                <a:sym typeface="+mn-ea"/>
              </a:rPr>
              <a:t>×</a:t>
            </a:r>
            <a:endParaRPr lang="zh-CN" altLang="en-US" sz="1600">
              <a:sym typeface="+mn-ea"/>
            </a:endParaRPr>
          </a:p>
        </p:txBody>
      </p:sp>
      <p:sp>
        <p:nvSpPr>
          <p:cNvPr id="14" name="文本框 13"/>
          <p:cNvSpPr txBox="1"/>
          <p:nvPr/>
        </p:nvSpPr>
        <p:spPr>
          <a:xfrm>
            <a:off x="6140450" y="2290445"/>
            <a:ext cx="398145" cy="337185"/>
          </a:xfrm>
          <a:prstGeom prst="rect">
            <a:avLst/>
          </a:prstGeom>
          <a:noFill/>
        </p:spPr>
        <p:txBody>
          <a:bodyPr wrap="square" rtlCol="0" anchor="t">
            <a:spAutoFit/>
          </a:bodyPr>
          <a:p>
            <a:pPr algn="ctr">
              <a:buNone/>
            </a:pPr>
            <a:r>
              <a:rPr lang="en-US" altLang="zh-CN" sz="1600">
                <a:sym typeface="+mn-ea"/>
              </a:rPr>
              <a:t>√</a:t>
            </a:r>
            <a:endParaRPr lang="en-US" altLang="zh-CN" sz="1600">
              <a:sym typeface="+mn-ea"/>
            </a:endParaRPr>
          </a:p>
        </p:txBody>
      </p:sp>
      <p:sp>
        <p:nvSpPr>
          <p:cNvPr id="16" name="文本框 15"/>
          <p:cNvSpPr txBox="1"/>
          <p:nvPr/>
        </p:nvSpPr>
        <p:spPr>
          <a:xfrm>
            <a:off x="5843905" y="2915285"/>
            <a:ext cx="910590" cy="460375"/>
          </a:xfrm>
          <a:prstGeom prst="rect">
            <a:avLst/>
          </a:prstGeom>
          <a:noFill/>
        </p:spPr>
        <p:txBody>
          <a:bodyPr wrap="square" rtlCol="0" anchor="t">
            <a:spAutoFit/>
          </a:bodyPr>
          <a:p>
            <a:pPr algn="ctr">
              <a:buNone/>
            </a:pPr>
            <a:r>
              <a:rPr lang="zh-CN" altLang="en-US" sz="2400">
                <a:sym typeface="+mn-ea"/>
              </a:rPr>
              <a:t>继续</a:t>
            </a:r>
            <a:endParaRPr lang="zh-CN" altLang="en-US" sz="2400">
              <a:sym typeface="+mn-ea"/>
            </a:endParaRPr>
          </a:p>
        </p:txBody>
      </p:sp>
      <p:sp>
        <p:nvSpPr>
          <p:cNvPr id="17" name="文本框 16"/>
          <p:cNvSpPr txBox="1"/>
          <p:nvPr/>
        </p:nvSpPr>
        <p:spPr>
          <a:xfrm>
            <a:off x="4212590" y="2915285"/>
            <a:ext cx="910590" cy="460375"/>
          </a:xfrm>
          <a:prstGeom prst="rect">
            <a:avLst/>
          </a:prstGeom>
          <a:noFill/>
        </p:spPr>
        <p:txBody>
          <a:bodyPr wrap="square" rtlCol="0" anchor="t">
            <a:spAutoFit/>
          </a:bodyPr>
          <a:p>
            <a:pPr algn="ctr">
              <a:buNone/>
            </a:pPr>
            <a:r>
              <a:rPr lang="zh-CN" altLang="en-US" sz="2400">
                <a:sym typeface="+mn-ea"/>
              </a:rPr>
              <a:t>重做</a:t>
            </a:r>
            <a:endParaRPr lang="zh-CN" altLang="en-US" sz="2400">
              <a:sym typeface="+mn-ea"/>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9" grpId="0" animBg="1"/>
      <p:bldP spid="9" grpId="1" animBg="1"/>
      <p:bldP spid="12" grpId="0"/>
      <p:bldP spid="12" grpId="1"/>
      <p:bldP spid="15" grpId="0"/>
      <p:bldP spid="15" grpId="1"/>
      <p:bldP spid="8" grpId="0"/>
      <p:bldP spid="8" grpId="1"/>
      <p:bldP spid="7" grpId="0" animBg="1"/>
      <p:bldP spid="7" grpId="1" animBg="1"/>
      <p:bldP spid="17" grpId="0"/>
      <p:bldP spid="17" grpId="1"/>
      <p:bldP spid="6" grpId="0" animBg="1"/>
      <p:bldP spid="6" grpId="1" animBg="1"/>
      <p:bldP spid="14" grpId="0"/>
      <p:bldP spid="14" grpId="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2" name="文本框 1"/>
          <p:cNvSpPr txBox="1"/>
          <p:nvPr/>
        </p:nvSpPr>
        <p:spPr>
          <a:xfrm>
            <a:off x="4371340" y="504825"/>
            <a:ext cx="1839595" cy="460375"/>
          </a:xfrm>
          <a:prstGeom prst="rect">
            <a:avLst/>
          </a:prstGeom>
          <a:noFill/>
        </p:spPr>
        <p:txBody>
          <a:bodyPr wrap="square" rtlCol="0" anchor="t">
            <a:spAutoFit/>
          </a:bodyPr>
          <a:p>
            <a:pPr algn="ctr">
              <a:buNone/>
            </a:pPr>
            <a:r>
              <a:rPr lang="zh-CN" altLang="en-US" sz="2400">
                <a:sym typeface="+mn-ea"/>
              </a:rPr>
              <a:t>样本质量</a:t>
            </a:r>
            <a:endParaRPr lang="zh-CN" altLang="en-US" sz="2400">
              <a:sym typeface="+mn-ea"/>
            </a:endParaRPr>
          </a:p>
        </p:txBody>
      </p:sp>
      <p:sp>
        <p:nvSpPr>
          <p:cNvPr id="9" name="右箭头 8"/>
          <p:cNvSpPr/>
          <p:nvPr>
            <p:custDataLst>
              <p:tags r:id="rId3"/>
            </p:custDataLst>
          </p:nvPr>
        </p:nvSpPr>
        <p:spPr>
          <a:xfrm rot="2820000">
            <a:off x="5517515" y="1250950"/>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右箭头 9"/>
          <p:cNvSpPr/>
          <p:nvPr>
            <p:custDataLst>
              <p:tags r:id="rId4"/>
            </p:custDataLst>
          </p:nvPr>
        </p:nvSpPr>
        <p:spPr>
          <a:xfrm rot="7500000">
            <a:off x="4394200" y="1273175"/>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5"/>
            </p:custDataLst>
          </p:nvPr>
        </p:nvSpPr>
        <p:spPr>
          <a:xfrm>
            <a:off x="4371340" y="1065530"/>
            <a:ext cx="398145" cy="337185"/>
          </a:xfrm>
          <a:prstGeom prst="rect">
            <a:avLst/>
          </a:prstGeom>
          <a:noFill/>
        </p:spPr>
        <p:txBody>
          <a:bodyPr wrap="square" rtlCol="0" anchor="t">
            <a:spAutoFit/>
          </a:bodyPr>
          <a:p>
            <a:pPr algn="ctr">
              <a:buNone/>
            </a:pPr>
            <a:r>
              <a:rPr lang="zh-CN" altLang="en-US" sz="1600">
                <a:sym typeface="+mn-ea"/>
              </a:rPr>
              <a:t>×</a:t>
            </a:r>
            <a:endParaRPr lang="zh-CN" altLang="en-US" sz="1600">
              <a:sym typeface="+mn-ea"/>
            </a:endParaRPr>
          </a:p>
        </p:txBody>
      </p:sp>
      <p:sp>
        <p:nvSpPr>
          <p:cNvPr id="12" name="文本框 11"/>
          <p:cNvSpPr txBox="1"/>
          <p:nvPr>
            <p:custDataLst>
              <p:tags r:id="rId6"/>
            </p:custDataLst>
          </p:nvPr>
        </p:nvSpPr>
        <p:spPr>
          <a:xfrm>
            <a:off x="6069965" y="1065530"/>
            <a:ext cx="398145" cy="337185"/>
          </a:xfrm>
          <a:prstGeom prst="rect">
            <a:avLst/>
          </a:prstGeom>
          <a:noFill/>
        </p:spPr>
        <p:txBody>
          <a:bodyPr wrap="square" rtlCol="0" anchor="t">
            <a:spAutoFit/>
          </a:bodyPr>
          <a:p>
            <a:pPr algn="ctr">
              <a:buNone/>
            </a:pPr>
            <a:r>
              <a:rPr lang="en-US" altLang="zh-CN" sz="1600">
                <a:sym typeface="+mn-ea"/>
              </a:rPr>
              <a:t>√</a:t>
            </a:r>
            <a:endParaRPr lang="en-US" altLang="zh-CN" sz="1600">
              <a:sym typeface="+mn-ea"/>
            </a:endParaRPr>
          </a:p>
        </p:txBody>
      </p:sp>
      <p:sp>
        <p:nvSpPr>
          <p:cNvPr id="13" name="文本框 12"/>
          <p:cNvSpPr txBox="1"/>
          <p:nvPr>
            <p:custDataLst>
              <p:tags r:id="rId7"/>
            </p:custDataLst>
          </p:nvPr>
        </p:nvSpPr>
        <p:spPr>
          <a:xfrm>
            <a:off x="3955415" y="1734185"/>
            <a:ext cx="910590" cy="460375"/>
          </a:xfrm>
          <a:prstGeom prst="rect">
            <a:avLst/>
          </a:prstGeom>
          <a:noFill/>
        </p:spPr>
        <p:txBody>
          <a:bodyPr wrap="square" rtlCol="0" anchor="t">
            <a:spAutoFit/>
          </a:bodyPr>
          <a:p>
            <a:pPr algn="ctr">
              <a:buNone/>
            </a:pPr>
            <a:r>
              <a:rPr lang="zh-CN" altLang="en-US" sz="2400">
                <a:sym typeface="+mn-ea"/>
              </a:rPr>
              <a:t>继续</a:t>
            </a:r>
            <a:endParaRPr lang="zh-CN" altLang="en-US" sz="2400">
              <a:sym typeface="+mn-ea"/>
            </a:endParaRPr>
          </a:p>
        </p:txBody>
      </p:sp>
      <p:sp>
        <p:nvSpPr>
          <p:cNvPr id="15" name="文本框 14"/>
          <p:cNvSpPr txBox="1"/>
          <p:nvPr>
            <p:custDataLst>
              <p:tags r:id="rId8"/>
            </p:custDataLst>
          </p:nvPr>
        </p:nvSpPr>
        <p:spPr>
          <a:xfrm>
            <a:off x="5814060" y="1734185"/>
            <a:ext cx="910590" cy="460375"/>
          </a:xfrm>
          <a:prstGeom prst="rect">
            <a:avLst/>
          </a:prstGeom>
          <a:noFill/>
        </p:spPr>
        <p:txBody>
          <a:bodyPr wrap="square" rtlCol="0" anchor="t">
            <a:spAutoFit/>
          </a:bodyPr>
          <a:p>
            <a:pPr algn="ctr">
              <a:buNone/>
            </a:pPr>
            <a:r>
              <a:rPr lang="zh-CN" altLang="en-US" sz="2400">
                <a:sym typeface="+mn-ea"/>
              </a:rPr>
              <a:t>深度</a:t>
            </a:r>
            <a:endParaRPr lang="zh-CN" altLang="en-US" sz="2400">
              <a:sym typeface="+mn-ea"/>
            </a:endParaRPr>
          </a:p>
        </p:txBody>
      </p:sp>
      <p:sp>
        <p:nvSpPr>
          <p:cNvPr id="16" name="右箭头 15"/>
          <p:cNvSpPr/>
          <p:nvPr>
            <p:custDataLst>
              <p:tags r:id="rId9"/>
            </p:custDataLst>
          </p:nvPr>
        </p:nvSpPr>
        <p:spPr>
          <a:xfrm rot="7500000">
            <a:off x="5410835" y="2367915"/>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custDataLst>
              <p:tags r:id="rId10"/>
            </p:custDataLst>
          </p:nvPr>
        </p:nvSpPr>
        <p:spPr>
          <a:xfrm rot="2820000">
            <a:off x="6403340" y="2343150"/>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11"/>
            </p:custDataLst>
          </p:nvPr>
        </p:nvSpPr>
        <p:spPr>
          <a:xfrm>
            <a:off x="5303520" y="2194560"/>
            <a:ext cx="398145" cy="337185"/>
          </a:xfrm>
          <a:prstGeom prst="rect">
            <a:avLst/>
          </a:prstGeom>
          <a:noFill/>
        </p:spPr>
        <p:txBody>
          <a:bodyPr wrap="square" rtlCol="0" anchor="t">
            <a:spAutoFit/>
          </a:bodyPr>
          <a:p>
            <a:pPr algn="ctr">
              <a:buNone/>
            </a:pPr>
            <a:r>
              <a:rPr lang="zh-CN" altLang="en-US" sz="1600">
                <a:sym typeface="+mn-ea"/>
              </a:rPr>
              <a:t>×</a:t>
            </a:r>
            <a:endParaRPr lang="zh-CN" altLang="en-US" sz="1600">
              <a:sym typeface="+mn-ea"/>
            </a:endParaRPr>
          </a:p>
        </p:txBody>
      </p:sp>
      <p:sp>
        <p:nvSpPr>
          <p:cNvPr id="19" name="文本框 18"/>
          <p:cNvSpPr txBox="1"/>
          <p:nvPr>
            <p:custDataLst>
              <p:tags r:id="rId12"/>
            </p:custDataLst>
          </p:nvPr>
        </p:nvSpPr>
        <p:spPr>
          <a:xfrm>
            <a:off x="6837045" y="2194560"/>
            <a:ext cx="398145" cy="337185"/>
          </a:xfrm>
          <a:prstGeom prst="rect">
            <a:avLst/>
          </a:prstGeom>
          <a:noFill/>
        </p:spPr>
        <p:txBody>
          <a:bodyPr wrap="square" rtlCol="0" anchor="t">
            <a:spAutoFit/>
          </a:bodyPr>
          <a:p>
            <a:pPr algn="ctr">
              <a:buNone/>
            </a:pPr>
            <a:r>
              <a:rPr lang="en-US" altLang="zh-CN" sz="1600">
                <a:sym typeface="+mn-ea"/>
              </a:rPr>
              <a:t>√</a:t>
            </a:r>
            <a:endParaRPr lang="en-US" altLang="zh-CN" sz="1600">
              <a:sym typeface="+mn-ea"/>
            </a:endParaRPr>
          </a:p>
        </p:txBody>
      </p:sp>
      <p:sp>
        <p:nvSpPr>
          <p:cNvPr id="20" name="文本框 19"/>
          <p:cNvSpPr txBox="1"/>
          <p:nvPr>
            <p:custDataLst>
              <p:tags r:id="rId13"/>
            </p:custDataLst>
          </p:nvPr>
        </p:nvSpPr>
        <p:spPr>
          <a:xfrm>
            <a:off x="6851650" y="2798445"/>
            <a:ext cx="910590" cy="460375"/>
          </a:xfrm>
          <a:prstGeom prst="rect">
            <a:avLst/>
          </a:prstGeom>
          <a:noFill/>
        </p:spPr>
        <p:txBody>
          <a:bodyPr wrap="square" rtlCol="0" anchor="t">
            <a:spAutoFit/>
          </a:bodyPr>
          <a:p>
            <a:pPr algn="ctr">
              <a:buNone/>
            </a:pPr>
            <a:r>
              <a:rPr lang="zh-CN" altLang="en-US" sz="2400">
                <a:sym typeface="+mn-ea"/>
              </a:rPr>
              <a:t>污染</a:t>
            </a:r>
            <a:endParaRPr lang="zh-CN" altLang="en-US" sz="2400">
              <a:sym typeface="+mn-ea"/>
            </a:endParaRPr>
          </a:p>
        </p:txBody>
      </p:sp>
      <p:sp>
        <p:nvSpPr>
          <p:cNvPr id="21" name="文本框 20"/>
          <p:cNvSpPr txBox="1"/>
          <p:nvPr>
            <p:custDataLst>
              <p:tags r:id="rId14"/>
            </p:custDataLst>
          </p:nvPr>
        </p:nvSpPr>
        <p:spPr>
          <a:xfrm>
            <a:off x="6453505" y="3380740"/>
            <a:ext cx="398145" cy="337185"/>
          </a:xfrm>
          <a:prstGeom prst="rect">
            <a:avLst/>
          </a:prstGeom>
          <a:noFill/>
        </p:spPr>
        <p:txBody>
          <a:bodyPr wrap="square" rtlCol="0" anchor="t">
            <a:spAutoFit/>
          </a:bodyPr>
          <a:p>
            <a:pPr algn="ctr">
              <a:buNone/>
            </a:pPr>
            <a:r>
              <a:rPr lang="en-US" altLang="zh-CN" sz="1600">
                <a:sym typeface="+mn-ea"/>
              </a:rPr>
              <a:t>√</a:t>
            </a:r>
            <a:endParaRPr lang="en-US" altLang="zh-CN" sz="1600">
              <a:sym typeface="+mn-ea"/>
            </a:endParaRPr>
          </a:p>
        </p:txBody>
      </p:sp>
      <p:sp>
        <p:nvSpPr>
          <p:cNvPr id="22" name="右箭头 21"/>
          <p:cNvSpPr/>
          <p:nvPr>
            <p:custDataLst>
              <p:tags r:id="rId15"/>
            </p:custDataLst>
          </p:nvPr>
        </p:nvSpPr>
        <p:spPr>
          <a:xfrm rot="2820000">
            <a:off x="7440930" y="3448050"/>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custDataLst>
              <p:tags r:id="rId16"/>
            </p:custDataLst>
          </p:nvPr>
        </p:nvSpPr>
        <p:spPr>
          <a:xfrm rot="7500000">
            <a:off x="6576060" y="3472815"/>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custDataLst>
              <p:tags r:id="rId17"/>
            </p:custDataLst>
          </p:nvPr>
        </p:nvSpPr>
        <p:spPr>
          <a:xfrm>
            <a:off x="7994650" y="3258820"/>
            <a:ext cx="398145" cy="337185"/>
          </a:xfrm>
          <a:prstGeom prst="rect">
            <a:avLst/>
          </a:prstGeom>
          <a:noFill/>
        </p:spPr>
        <p:txBody>
          <a:bodyPr wrap="square" rtlCol="0" anchor="t">
            <a:spAutoFit/>
          </a:bodyPr>
          <a:p>
            <a:pPr algn="ctr">
              <a:buNone/>
            </a:pPr>
            <a:r>
              <a:rPr lang="zh-CN" altLang="en-US" sz="1600">
                <a:sym typeface="+mn-ea"/>
              </a:rPr>
              <a:t>×</a:t>
            </a:r>
            <a:endParaRPr lang="zh-CN" altLang="en-US" sz="1600">
              <a:sym typeface="+mn-ea"/>
            </a:endParaRPr>
          </a:p>
        </p:txBody>
      </p:sp>
      <p:sp>
        <p:nvSpPr>
          <p:cNvPr id="25" name="文本框 24"/>
          <p:cNvSpPr txBox="1"/>
          <p:nvPr>
            <p:custDataLst>
              <p:tags r:id="rId18"/>
            </p:custDataLst>
          </p:nvPr>
        </p:nvSpPr>
        <p:spPr>
          <a:xfrm>
            <a:off x="7893685" y="3903345"/>
            <a:ext cx="910590" cy="460375"/>
          </a:xfrm>
          <a:prstGeom prst="rect">
            <a:avLst/>
          </a:prstGeom>
          <a:noFill/>
        </p:spPr>
        <p:txBody>
          <a:bodyPr wrap="square" rtlCol="0" anchor="t">
            <a:spAutoFit/>
          </a:bodyPr>
          <a:p>
            <a:pPr algn="ctr">
              <a:buNone/>
            </a:pPr>
            <a:r>
              <a:rPr lang="zh-CN" altLang="en-US" sz="2400">
                <a:sym typeface="+mn-ea"/>
              </a:rPr>
              <a:t>继续</a:t>
            </a:r>
            <a:endParaRPr lang="zh-CN" altLang="en-US" sz="2400">
              <a:sym typeface="+mn-ea"/>
            </a:endParaRPr>
          </a:p>
        </p:txBody>
      </p:sp>
      <p:sp>
        <p:nvSpPr>
          <p:cNvPr id="26" name="文本框 25"/>
          <p:cNvSpPr txBox="1"/>
          <p:nvPr/>
        </p:nvSpPr>
        <p:spPr>
          <a:xfrm>
            <a:off x="4784090" y="2863215"/>
            <a:ext cx="1130935" cy="460375"/>
          </a:xfrm>
          <a:prstGeom prst="rect">
            <a:avLst/>
          </a:prstGeom>
          <a:noFill/>
        </p:spPr>
        <p:txBody>
          <a:bodyPr wrap="square" rtlCol="0" anchor="t">
            <a:spAutoFit/>
          </a:bodyPr>
          <a:p>
            <a:r>
              <a:rPr lang="zh-CN" altLang="en-US" sz="2400">
                <a:sym typeface="+mn-ea"/>
              </a:rPr>
              <a:t>数据量</a:t>
            </a:r>
            <a:endParaRPr lang="zh-CN" altLang="en-US" sz="2400">
              <a:sym typeface="+mn-ea"/>
            </a:endParaRPr>
          </a:p>
        </p:txBody>
      </p:sp>
      <p:sp>
        <p:nvSpPr>
          <p:cNvPr id="27" name="文本框 26"/>
          <p:cNvSpPr txBox="1"/>
          <p:nvPr>
            <p:custDataLst>
              <p:tags r:id="rId19"/>
            </p:custDataLst>
          </p:nvPr>
        </p:nvSpPr>
        <p:spPr>
          <a:xfrm>
            <a:off x="4429760" y="3386455"/>
            <a:ext cx="1839595" cy="460375"/>
          </a:xfrm>
          <a:prstGeom prst="rect">
            <a:avLst/>
          </a:prstGeom>
          <a:noFill/>
        </p:spPr>
        <p:txBody>
          <a:bodyPr wrap="square" rtlCol="0" anchor="t">
            <a:spAutoFit/>
          </a:bodyPr>
          <a:p>
            <a:pPr algn="ctr">
              <a:buNone/>
            </a:pPr>
            <a:r>
              <a:rPr lang="en-US" altLang="zh-CN" sz="2400">
                <a:sym typeface="+mn-ea"/>
              </a:rPr>
              <a:t>······</a:t>
            </a:r>
            <a:endParaRPr lang="en-US" altLang="zh-CN" sz="2400">
              <a:sym typeface="+mn-ea"/>
            </a:endParaRPr>
          </a:p>
        </p:txBody>
      </p:sp>
      <p:sp>
        <p:nvSpPr>
          <p:cNvPr id="28" name="文本框 27"/>
          <p:cNvSpPr txBox="1"/>
          <p:nvPr>
            <p:custDataLst>
              <p:tags r:id="rId20"/>
            </p:custDataLst>
          </p:nvPr>
        </p:nvSpPr>
        <p:spPr>
          <a:xfrm>
            <a:off x="5915025" y="3909695"/>
            <a:ext cx="1839595" cy="460375"/>
          </a:xfrm>
          <a:prstGeom prst="rect">
            <a:avLst/>
          </a:prstGeom>
          <a:noFill/>
        </p:spPr>
        <p:txBody>
          <a:bodyPr wrap="square" rtlCol="0" anchor="t">
            <a:spAutoFit/>
          </a:bodyPr>
          <a:p>
            <a:pPr algn="ctr">
              <a:buNone/>
            </a:pPr>
            <a:r>
              <a:rPr lang="en-US" altLang="zh-CN" sz="2400">
                <a:sym typeface="+mn-ea"/>
              </a:rPr>
              <a:t>······</a:t>
            </a:r>
            <a:endParaRPr lang="en-US" altLang="zh-CN" sz="2400">
              <a:sym typeface="+mn-ea"/>
            </a:endParaRPr>
          </a:p>
        </p:txBody>
      </p:sp>
      <p:sp>
        <p:nvSpPr>
          <p:cNvPr id="29" name="文本框 28"/>
          <p:cNvSpPr txBox="1"/>
          <p:nvPr>
            <p:custDataLst>
              <p:tags r:id="rId21"/>
            </p:custDataLst>
          </p:nvPr>
        </p:nvSpPr>
        <p:spPr>
          <a:xfrm>
            <a:off x="3670300" y="3909695"/>
            <a:ext cx="1839595" cy="460375"/>
          </a:xfrm>
          <a:prstGeom prst="rect">
            <a:avLst/>
          </a:prstGeom>
          <a:noFill/>
        </p:spPr>
        <p:txBody>
          <a:bodyPr wrap="square" rtlCol="0" anchor="t">
            <a:spAutoFit/>
          </a:bodyPr>
          <a:p>
            <a:pPr algn="ctr">
              <a:buNone/>
            </a:pPr>
            <a:r>
              <a:rPr lang="en-US" altLang="zh-CN" sz="2400">
                <a:sym typeface="+mn-ea"/>
              </a:rPr>
              <a:t>······</a:t>
            </a:r>
            <a:endParaRPr lang="en-US" altLang="zh-CN" sz="2400">
              <a:sym typeface="+mn-ea"/>
            </a:endParaRPr>
          </a:p>
        </p:txBody>
      </p:sp>
      <p:sp>
        <p:nvSpPr>
          <p:cNvPr id="30" name="右箭头 29"/>
          <p:cNvSpPr/>
          <p:nvPr>
            <p:custDataLst>
              <p:tags r:id="rId22"/>
            </p:custDataLst>
          </p:nvPr>
        </p:nvSpPr>
        <p:spPr>
          <a:xfrm rot="7500000">
            <a:off x="3770630" y="4641215"/>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右箭头 31"/>
          <p:cNvSpPr/>
          <p:nvPr>
            <p:custDataLst>
              <p:tags r:id="rId23"/>
            </p:custDataLst>
          </p:nvPr>
        </p:nvSpPr>
        <p:spPr>
          <a:xfrm rot="2820000">
            <a:off x="4610100" y="4602480"/>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右箭头 32"/>
          <p:cNvSpPr/>
          <p:nvPr>
            <p:custDataLst>
              <p:tags r:id="rId24"/>
            </p:custDataLst>
          </p:nvPr>
        </p:nvSpPr>
        <p:spPr>
          <a:xfrm rot="2820000">
            <a:off x="6927850" y="4475480"/>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右箭头 33"/>
          <p:cNvSpPr/>
          <p:nvPr>
            <p:custDataLst>
              <p:tags r:id="rId25"/>
            </p:custDataLst>
          </p:nvPr>
        </p:nvSpPr>
        <p:spPr>
          <a:xfrm rot="7500000">
            <a:off x="6060440" y="4500245"/>
            <a:ext cx="757555" cy="153035"/>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custDataLst>
              <p:tags r:id="rId26"/>
            </p:custDataLst>
          </p:nvPr>
        </p:nvSpPr>
        <p:spPr>
          <a:xfrm>
            <a:off x="7235190" y="4998720"/>
            <a:ext cx="910590" cy="460375"/>
          </a:xfrm>
          <a:prstGeom prst="rect">
            <a:avLst/>
          </a:prstGeom>
          <a:noFill/>
        </p:spPr>
        <p:txBody>
          <a:bodyPr wrap="square" rtlCol="0" anchor="t">
            <a:spAutoFit/>
          </a:bodyPr>
          <a:p>
            <a:pPr algn="ctr">
              <a:buNone/>
            </a:pPr>
            <a:r>
              <a:rPr lang="zh-CN" altLang="en-US" sz="2400">
                <a:sym typeface="+mn-ea"/>
              </a:rPr>
              <a:t>继续</a:t>
            </a:r>
            <a:endParaRPr lang="zh-CN" altLang="en-US" sz="2400">
              <a:sym typeface="+mn-ea"/>
            </a:endParaRPr>
          </a:p>
        </p:txBody>
      </p:sp>
      <p:sp>
        <p:nvSpPr>
          <p:cNvPr id="36" name="文本框 35"/>
          <p:cNvSpPr txBox="1"/>
          <p:nvPr>
            <p:custDataLst>
              <p:tags r:id="rId27"/>
            </p:custDataLst>
          </p:nvPr>
        </p:nvSpPr>
        <p:spPr>
          <a:xfrm>
            <a:off x="5814060" y="5038725"/>
            <a:ext cx="910590" cy="460375"/>
          </a:xfrm>
          <a:prstGeom prst="rect">
            <a:avLst/>
          </a:prstGeom>
          <a:noFill/>
        </p:spPr>
        <p:txBody>
          <a:bodyPr wrap="square" rtlCol="0" anchor="t">
            <a:spAutoFit/>
          </a:bodyPr>
          <a:p>
            <a:pPr algn="ctr">
              <a:buNone/>
            </a:pPr>
            <a:r>
              <a:rPr lang="zh-CN" altLang="en-US" sz="2400">
                <a:sym typeface="+mn-ea"/>
              </a:rPr>
              <a:t>重做</a:t>
            </a:r>
            <a:endParaRPr lang="zh-CN" altLang="en-US" sz="2400">
              <a:sym typeface="+mn-ea"/>
            </a:endParaRPr>
          </a:p>
        </p:txBody>
      </p:sp>
      <p:sp>
        <p:nvSpPr>
          <p:cNvPr id="37" name="文本框 36"/>
          <p:cNvSpPr txBox="1"/>
          <p:nvPr>
            <p:custDataLst>
              <p:tags r:id="rId28"/>
            </p:custDataLst>
          </p:nvPr>
        </p:nvSpPr>
        <p:spPr>
          <a:xfrm>
            <a:off x="3518535" y="5071745"/>
            <a:ext cx="910590" cy="460375"/>
          </a:xfrm>
          <a:prstGeom prst="rect">
            <a:avLst/>
          </a:prstGeom>
          <a:noFill/>
        </p:spPr>
        <p:txBody>
          <a:bodyPr wrap="square" rtlCol="0" anchor="t">
            <a:spAutoFit/>
          </a:bodyPr>
          <a:p>
            <a:pPr algn="ctr">
              <a:buNone/>
            </a:pPr>
            <a:r>
              <a:rPr lang="zh-CN" altLang="en-US" sz="2400">
                <a:sym typeface="+mn-ea"/>
              </a:rPr>
              <a:t>继续</a:t>
            </a:r>
            <a:endParaRPr lang="zh-CN" altLang="en-US" sz="2400">
              <a:sym typeface="+mn-ea"/>
            </a:endParaRPr>
          </a:p>
        </p:txBody>
      </p:sp>
      <p:sp>
        <p:nvSpPr>
          <p:cNvPr id="38" name="文本框 37"/>
          <p:cNvSpPr txBox="1"/>
          <p:nvPr>
            <p:custDataLst>
              <p:tags r:id="rId29"/>
            </p:custDataLst>
          </p:nvPr>
        </p:nvSpPr>
        <p:spPr>
          <a:xfrm>
            <a:off x="4853940" y="5063490"/>
            <a:ext cx="910590" cy="460375"/>
          </a:xfrm>
          <a:prstGeom prst="rect">
            <a:avLst/>
          </a:prstGeom>
          <a:noFill/>
        </p:spPr>
        <p:txBody>
          <a:bodyPr wrap="square" rtlCol="0" anchor="t">
            <a:spAutoFit/>
          </a:bodyPr>
          <a:p>
            <a:pPr algn="ctr">
              <a:buNone/>
            </a:pPr>
            <a:r>
              <a:rPr lang="zh-CN" altLang="en-US" sz="2400">
                <a:sym typeface="+mn-ea"/>
              </a:rPr>
              <a:t>重做</a:t>
            </a:r>
            <a:endParaRPr lang="zh-CN" altLang="en-US" sz="2400">
              <a:sym typeface="+mn-ea"/>
            </a:endParaRPr>
          </a:p>
        </p:txBody>
      </p:sp>
      <p:cxnSp>
        <p:nvCxnSpPr>
          <p:cNvPr id="40" name="直接箭头连接符 39"/>
          <p:cNvCxnSpPr/>
          <p:nvPr/>
        </p:nvCxnSpPr>
        <p:spPr>
          <a:xfrm flipH="1">
            <a:off x="2318385" y="725170"/>
            <a:ext cx="1572260" cy="132270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custDataLst>
              <p:tags r:id="rId30"/>
            </p:custDataLst>
          </p:nvPr>
        </p:nvCxnSpPr>
        <p:spPr>
          <a:xfrm flipH="1">
            <a:off x="2366645" y="1877695"/>
            <a:ext cx="1801495" cy="25654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custDataLst>
              <p:tags r:id="rId31"/>
            </p:custDataLst>
          </p:nvPr>
        </p:nvCxnSpPr>
        <p:spPr>
          <a:xfrm flipH="1" flipV="1">
            <a:off x="2491105" y="2249170"/>
            <a:ext cx="2292985" cy="92773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custDataLst>
              <p:tags r:id="rId32"/>
            </p:custDataLst>
          </p:nvPr>
        </p:nvCxnSpPr>
        <p:spPr>
          <a:xfrm flipH="1" flipV="1">
            <a:off x="2491105" y="2574925"/>
            <a:ext cx="1464310" cy="220726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55575" y="1703705"/>
            <a:ext cx="2098040" cy="1476375"/>
          </a:xfrm>
          <a:prstGeom prst="rect">
            <a:avLst/>
          </a:prstGeom>
          <a:noFill/>
        </p:spPr>
        <p:txBody>
          <a:bodyPr wrap="square" rtlCol="0">
            <a:spAutoFit/>
          </a:bodyPr>
          <a:p>
            <a:r>
              <a:rPr lang="zh-CN" altLang="en-US"/>
              <a:t>层级，决策树的核心。若层级不明，分叉过多，则会发生过拟合！</a:t>
            </a:r>
            <a:endParaRPr lang="zh-CN" altLang="en-US"/>
          </a:p>
          <a:p>
            <a:endParaRPr lang="zh-CN" altLang="en-US"/>
          </a:p>
        </p:txBody>
      </p:sp>
      <p:sp>
        <p:nvSpPr>
          <p:cNvPr id="46" name="文本框 45"/>
          <p:cNvSpPr txBox="1"/>
          <p:nvPr/>
        </p:nvSpPr>
        <p:spPr>
          <a:xfrm>
            <a:off x="8557895" y="1734185"/>
            <a:ext cx="3125470" cy="3415030"/>
          </a:xfrm>
          <a:prstGeom prst="rect">
            <a:avLst/>
          </a:prstGeom>
          <a:noFill/>
        </p:spPr>
        <p:txBody>
          <a:bodyPr wrap="square" rtlCol="0" anchor="t">
            <a:spAutoFit/>
          </a:bodyPr>
          <a:p>
            <a:r>
              <a:rPr lang="zh-CN" altLang="en-US">
                <a:sym typeface="+mn-ea"/>
              </a:rPr>
              <a:t>注意修枝，因为防止过拟合，修枝，导致有些训练特征值和结果导向被移除。因此决策树在训练集样本中准确性并不会达到</a:t>
            </a:r>
            <a:r>
              <a:rPr lang="zh-CN" altLang="en-US">
                <a:sym typeface="+mn-ea"/>
              </a:rPr>
              <a:t>百分百！</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修枝类似删除离散值</a:t>
            </a:r>
            <a:r>
              <a:rPr lang="zh-CN" altLang="en-US">
                <a:sym typeface="+mn-ea"/>
              </a:rPr>
              <a:t>建模</a:t>
            </a:r>
            <a:endParaRPr lang="zh-CN" altLang="en-US">
              <a:sym typeface="+mn-ea"/>
            </a:endParaRPr>
          </a:p>
        </p:txBody>
      </p:sp>
    </p:spTree>
    <p:custDataLst>
      <p:tags r:id="rId3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11" name="矩形 10"/>
          <p:cNvSpPr/>
          <p:nvPr>
            <p:custDataLst>
              <p:tags r:id="rId3"/>
            </p:custDataLst>
          </p:nvPr>
        </p:nvSpPr>
        <p:spPr>
          <a:xfrm>
            <a:off x="685165" y="1463040"/>
            <a:ext cx="3611880" cy="922020"/>
          </a:xfrm>
          <a:prstGeom prst="rect">
            <a:avLst/>
          </a:prstGeom>
          <a:noFill/>
          <a:ln>
            <a:noFill/>
          </a:ln>
        </p:spPr>
        <p:txBody>
          <a:bodyPr wrap="none" rtlCol="0" anchor="t">
            <a:spAutoFit/>
          </a:bodyPr>
          <a:p>
            <a:pPr algn="ctr"/>
            <a:r>
              <a:rPr lang="zh-CN" altLang="en-US" sz="5400" b="1">
                <a:gradFill>
                  <a:gsLst>
                    <a:gs pos="0">
                      <a:srgbClr val="14CD68"/>
                    </a:gs>
                    <a:gs pos="100000">
                      <a:srgbClr val="035C7D"/>
                    </a:gs>
                  </a:gsLst>
                  <a:lin scaled="0"/>
                </a:gradFill>
                <a:effectLst>
                  <a:outerShdw blurRad="38100" dist="19050" dir="2700000" algn="tl" rotWithShape="0">
                    <a:schemeClr val="dk1">
                      <a:alpha val="40000"/>
                    </a:schemeClr>
                  </a:outerShdw>
                </a:effectLst>
              </a:rPr>
              <a:t>支持向量机</a:t>
            </a:r>
            <a:endParaRPr lang="zh-CN" altLang="en-US" sz="5400" b="1">
              <a:gradFill>
                <a:gsLst>
                  <a:gs pos="0">
                    <a:srgbClr val="14CD68"/>
                  </a:gs>
                  <a:gs pos="100000">
                    <a:srgbClr val="035C7D"/>
                  </a:gs>
                </a:gsLst>
                <a:lin scaled="0"/>
              </a:gradFill>
              <a:effectLst>
                <a:outerShdw blurRad="38100" dist="19050" dir="2700000" algn="tl" rotWithShape="0">
                  <a:schemeClr val="dk1">
                    <a:alpha val="40000"/>
                  </a:schemeClr>
                </a:outerShdw>
              </a:effectLst>
            </a:endParaRPr>
          </a:p>
        </p:txBody>
      </p:sp>
      <p:sp>
        <p:nvSpPr>
          <p:cNvPr id="3" name="矩形 2"/>
          <p:cNvSpPr/>
          <p:nvPr>
            <p:custDataLst>
              <p:tags r:id="rId4"/>
            </p:custDataLst>
          </p:nvPr>
        </p:nvSpPr>
        <p:spPr>
          <a:xfrm>
            <a:off x="7777480" y="1463040"/>
            <a:ext cx="2926080" cy="922020"/>
          </a:xfrm>
          <a:prstGeom prst="rect">
            <a:avLst/>
          </a:prstGeom>
          <a:noFill/>
          <a:ln>
            <a:noFill/>
          </a:ln>
        </p:spPr>
        <p:txBody>
          <a:bodyPr wrap="none" rtlCol="0" anchor="t">
            <a:spAutoFit/>
          </a:bodyPr>
          <a:p>
            <a:pPr algn="ctr"/>
            <a:r>
              <a:rPr lang="zh-CN" altLang="en-US" sz="5400" b="1">
                <a:solidFill>
                  <a:schemeClr val="tx1"/>
                </a:solidFill>
                <a:effectLst>
                  <a:outerShdw blurRad="38100" dist="19050" dir="2700000" algn="tl" rotWithShape="0">
                    <a:schemeClr val="dk1">
                      <a:alpha val="40000"/>
                    </a:schemeClr>
                  </a:outerShdw>
                </a:effectLst>
              </a:rPr>
              <a:t>随机</a:t>
            </a:r>
            <a:r>
              <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rPr>
              <a:t>森林</a:t>
            </a:r>
            <a:endPar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endParaRPr>
          </a:p>
        </p:txBody>
      </p:sp>
      <p:sp>
        <p:nvSpPr>
          <p:cNvPr id="4" name="文本框 3"/>
          <p:cNvSpPr txBox="1"/>
          <p:nvPr/>
        </p:nvSpPr>
        <p:spPr>
          <a:xfrm>
            <a:off x="1158875" y="2728595"/>
            <a:ext cx="2664460" cy="645160"/>
          </a:xfrm>
          <a:prstGeom prst="rect">
            <a:avLst/>
          </a:prstGeom>
          <a:noFill/>
        </p:spPr>
        <p:txBody>
          <a:bodyPr wrap="square" rtlCol="0">
            <a:spAutoFit/>
          </a:bodyPr>
          <a:p>
            <a:r>
              <a:rPr lang="zh-CN" altLang="en-US"/>
              <a:t>各个特征值维度下，</a:t>
            </a:r>
            <a:endParaRPr lang="zh-CN" altLang="en-US"/>
          </a:p>
          <a:p>
            <a:r>
              <a:rPr lang="zh-CN" altLang="en-US"/>
              <a:t>准确率均达到</a:t>
            </a:r>
            <a:r>
              <a:rPr lang="en-US" altLang="zh-CN"/>
              <a:t> 80%</a:t>
            </a:r>
            <a:endParaRPr lang="en-US" altLang="zh-CN"/>
          </a:p>
        </p:txBody>
      </p:sp>
      <p:sp>
        <p:nvSpPr>
          <p:cNvPr id="7" name="文本框 6"/>
          <p:cNvSpPr txBox="1"/>
          <p:nvPr>
            <p:custDataLst>
              <p:tags r:id="rId5"/>
            </p:custDataLst>
          </p:nvPr>
        </p:nvSpPr>
        <p:spPr>
          <a:xfrm>
            <a:off x="8148955" y="2728595"/>
            <a:ext cx="2961640" cy="645160"/>
          </a:xfrm>
          <a:prstGeom prst="rect">
            <a:avLst/>
          </a:prstGeom>
          <a:noFill/>
        </p:spPr>
        <p:txBody>
          <a:bodyPr wrap="square" rtlCol="0">
            <a:spAutoFit/>
          </a:bodyPr>
          <a:p>
            <a:r>
              <a:rPr lang="zh-CN" altLang="en-US"/>
              <a:t>训练</a:t>
            </a:r>
            <a:r>
              <a:rPr lang="zh-CN" altLang="en-US"/>
              <a:t>一棵决策树在各个维度下</a:t>
            </a:r>
            <a:r>
              <a:rPr lang="en-US" altLang="zh-CN"/>
              <a:t> </a:t>
            </a:r>
            <a:r>
              <a:rPr lang="zh-CN" altLang="en-US"/>
              <a:t>平均准确率为</a:t>
            </a:r>
            <a:r>
              <a:rPr lang="en-US" altLang="zh-CN"/>
              <a:t> 60%</a:t>
            </a:r>
            <a:endParaRPr lang="en-US" altLang="zh-CN"/>
          </a:p>
        </p:txBody>
      </p:sp>
      <p:sp>
        <p:nvSpPr>
          <p:cNvPr id="8" name="文本框 7"/>
          <p:cNvSpPr txBox="1"/>
          <p:nvPr>
            <p:custDataLst>
              <p:tags r:id="rId6"/>
            </p:custDataLst>
          </p:nvPr>
        </p:nvSpPr>
        <p:spPr>
          <a:xfrm>
            <a:off x="8275955" y="3843020"/>
            <a:ext cx="2664460" cy="645160"/>
          </a:xfrm>
          <a:prstGeom prst="rect">
            <a:avLst/>
          </a:prstGeom>
          <a:noFill/>
        </p:spPr>
        <p:txBody>
          <a:bodyPr wrap="square" rtlCol="0">
            <a:spAutoFit/>
          </a:bodyPr>
          <a:p>
            <a:r>
              <a:rPr lang="en-US" altLang="zh-CN"/>
              <a:t> </a:t>
            </a:r>
            <a:r>
              <a:rPr lang="zh-CN" altLang="en-US"/>
              <a:t>树</a:t>
            </a:r>
            <a:r>
              <a:rPr lang="en-US" altLang="zh-CN"/>
              <a:t>A</a:t>
            </a:r>
            <a:r>
              <a:rPr lang="zh-CN" altLang="en-US"/>
              <a:t>：在污染特征值准确率达到</a:t>
            </a:r>
            <a:r>
              <a:rPr lang="en-US" altLang="zh-CN"/>
              <a:t> 90 %</a:t>
            </a:r>
            <a:endParaRPr lang="en-US" altLang="zh-CN"/>
          </a:p>
        </p:txBody>
      </p:sp>
      <p:sp>
        <p:nvSpPr>
          <p:cNvPr id="10" name="文本框 9"/>
          <p:cNvSpPr txBox="1"/>
          <p:nvPr>
            <p:custDataLst>
              <p:tags r:id="rId7"/>
            </p:custDataLst>
          </p:nvPr>
        </p:nvSpPr>
        <p:spPr>
          <a:xfrm>
            <a:off x="8275955" y="4554220"/>
            <a:ext cx="2664460" cy="645160"/>
          </a:xfrm>
          <a:prstGeom prst="rect">
            <a:avLst/>
          </a:prstGeom>
          <a:noFill/>
        </p:spPr>
        <p:txBody>
          <a:bodyPr wrap="square" rtlCol="0">
            <a:spAutoFit/>
          </a:bodyPr>
          <a:p>
            <a:r>
              <a:rPr lang="en-US" altLang="zh-CN"/>
              <a:t> </a:t>
            </a:r>
            <a:r>
              <a:rPr lang="zh-CN" altLang="en-US"/>
              <a:t>树</a:t>
            </a:r>
            <a:r>
              <a:rPr lang="en-US" altLang="zh-CN"/>
              <a:t>B</a:t>
            </a:r>
            <a:r>
              <a:rPr lang="zh-CN" altLang="en-US"/>
              <a:t>：在</a:t>
            </a:r>
            <a:r>
              <a:rPr lang="en-US" altLang="zh-CN"/>
              <a:t> ref </a:t>
            </a:r>
            <a:r>
              <a:rPr lang="zh-CN" altLang="en-US"/>
              <a:t>特征值准确率达到</a:t>
            </a:r>
            <a:r>
              <a:rPr lang="en-US" altLang="zh-CN"/>
              <a:t> 90 %</a:t>
            </a:r>
            <a:endParaRPr lang="en-US" altLang="zh-CN"/>
          </a:p>
        </p:txBody>
      </p:sp>
      <p:sp>
        <p:nvSpPr>
          <p:cNvPr id="12" name="文本框 11"/>
          <p:cNvSpPr txBox="1"/>
          <p:nvPr>
            <p:custDataLst>
              <p:tags r:id="rId8"/>
            </p:custDataLst>
          </p:nvPr>
        </p:nvSpPr>
        <p:spPr>
          <a:xfrm>
            <a:off x="8275955" y="5326380"/>
            <a:ext cx="2664460" cy="645160"/>
          </a:xfrm>
          <a:prstGeom prst="rect">
            <a:avLst/>
          </a:prstGeom>
          <a:noFill/>
        </p:spPr>
        <p:txBody>
          <a:bodyPr wrap="square" rtlCol="0">
            <a:spAutoFit/>
          </a:bodyPr>
          <a:p>
            <a:r>
              <a:rPr lang="en-US" altLang="zh-CN"/>
              <a:t> </a:t>
            </a:r>
            <a:r>
              <a:rPr lang="zh-CN" altLang="en-US"/>
              <a:t>树</a:t>
            </a:r>
            <a:r>
              <a:rPr lang="en-US" altLang="zh-CN"/>
              <a:t>C</a:t>
            </a:r>
            <a:r>
              <a:rPr lang="zh-CN" altLang="en-US"/>
              <a:t>：在</a:t>
            </a:r>
            <a:r>
              <a:rPr lang="en-US" altLang="zh-CN"/>
              <a:t> GC </a:t>
            </a:r>
            <a:r>
              <a:rPr lang="zh-CN" altLang="en-US"/>
              <a:t>含量特征值准确率达到</a:t>
            </a:r>
            <a:r>
              <a:rPr lang="en-US" altLang="zh-CN"/>
              <a:t> 90 %</a:t>
            </a:r>
            <a:endParaRPr lang="en-US" altLang="zh-CN"/>
          </a:p>
        </p:txBody>
      </p:sp>
      <p:cxnSp>
        <p:nvCxnSpPr>
          <p:cNvPr id="13" name="直接箭头连接符 12"/>
          <p:cNvCxnSpPr/>
          <p:nvPr/>
        </p:nvCxnSpPr>
        <p:spPr>
          <a:xfrm flipV="1">
            <a:off x="3957955" y="3044825"/>
            <a:ext cx="3776345" cy="0"/>
          </a:xfrm>
          <a:prstGeom prst="straightConnector1">
            <a:avLst/>
          </a:prstGeom>
          <a:ln>
            <a:solidFill>
              <a:srgbClr val="7BD73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823335" y="2565400"/>
            <a:ext cx="1010920" cy="368300"/>
          </a:xfrm>
          <a:prstGeom prst="rect">
            <a:avLst/>
          </a:prstGeom>
          <a:noFill/>
        </p:spPr>
        <p:txBody>
          <a:bodyPr wrap="square" rtlCol="0">
            <a:spAutoFit/>
          </a:bodyPr>
          <a:p>
            <a:r>
              <a:rPr lang="en-US" altLang="zh-CN">
                <a:solidFill>
                  <a:schemeClr val="accent6">
                    <a:lumMod val="75000"/>
                  </a:schemeClr>
                </a:solidFill>
              </a:rPr>
              <a:t>win</a:t>
            </a:r>
            <a:endParaRPr lang="en-US" altLang="zh-CN">
              <a:solidFill>
                <a:schemeClr val="accent6">
                  <a:lumMod val="75000"/>
                </a:schemeClr>
              </a:solidFill>
            </a:endParaRPr>
          </a:p>
        </p:txBody>
      </p:sp>
      <p:cxnSp>
        <p:nvCxnSpPr>
          <p:cNvPr id="15" name="直接箭头连接符 14"/>
          <p:cNvCxnSpPr/>
          <p:nvPr>
            <p:custDataLst>
              <p:tags r:id="rId9"/>
            </p:custDataLst>
          </p:nvPr>
        </p:nvCxnSpPr>
        <p:spPr>
          <a:xfrm>
            <a:off x="2435860" y="3526790"/>
            <a:ext cx="4972685" cy="1463675"/>
          </a:xfrm>
          <a:prstGeom prst="straightConnector1">
            <a:avLst/>
          </a:prstGeom>
          <a:ln>
            <a:solidFill>
              <a:srgbClr val="7BD73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10"/>
            </p:custDataLst>
          </p:nvPr>
        </p:nvSpPr>
        <p:spPr>
          <a:xfrm>
            <a:off x="7265035" y="2590165"/>
            <a:ext cx="1010920" cy="368300"/>
          </a:xfrm>
          <a:prstGeom prst="rect">
            <a:avLst/>
          </a:prstGeom>
          <a:noFill/>
        </p:spPr>
        <p:txBody>
          <a:bodyPr wrap="square" rtlCol="0">
            <a:spAutoFit/>
          </a:bodyPr>
          <a:p>
            <a:r>
              <a:rPr lang="en-US" altLang="zh-CN">
                <a:solidFill>
                  <a:schemeClr val="accent6">
                    <a:lumMod val="75000"/>
                  </a:schemeClr>
                </a:solidFill>
              </a:rPr>
              <a:t>loss</a:t>
            </a:r>
            <a:endParaRPr lang="en-US" altLang="zh-CN">
              <a:solidFill>
                <a:schemeClr val="accent6">
                  <a:lumMod val="75000"/>
                </a:schemeClr>
              </a:solidFill>
            </a:endParaRPr>
          </a:p>
        </p:txBody>
      </p:sp>
      <p:sp>
        <p:nvSpPr>
          <p:cNvPr id="17" name="左大括号 16"/>
          <p:cNvSpPr/>
          <p:nvPr/>
        </p:nvSpPr>
        <p:spPr>
          <a:xfrm>
            <a:off x="7619365" y="4089400"/>
            <a:ext cx="114935" cy="1849755"/>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文本框 18"/>
          <p:cNvSpPr txBox="1"/>
          <p:nvPr>
            <p:custDataLst>
              <p:tags r:id="rId11"/>
            </p:custDataLst>
          </p:nvPr>
        </p:nvSpPr>
        <p:spPr>
          <a:xfrm>
            <a:off x="1985645" y="3717290"/>
            <a:ext cx="1010920" cy="368300"/>
          </a:xfrm>
          <a:prstGeom prst="rect">
            <a:avLst/>
          </a:prstGeom>
          <a:noFill/>
        </p:spPr>
        <p:txBody>
          <a:bodyPr wrap="square" rtlCol="0">
            <a:spAutoFit/>
          </a:bodyPr>
          <a:p>
            <a:r>
              <a:rPr lang="en-US" altLang="zh-CN">
                <a:solidFill>
                  <a:schemeClr val="accent6">
                    <a:lumMod val="75000"/>
                  </a:schemeClr>
                </a:solidFill>
              </a:rPr>
              <a:t>loss</a:t>
            </a:r>
            <a:endParaRPr lang="en-US" altLang="zh-CN">
              <a:solidFill>
                <a:schemeClr val="accent6">
                  <a:lumMod val="75000"/>
                </a:schemeClr>
              </a:solidFill>
            </a:endParaRPr>
          </a:p>
        </p:txBody>
      </p:sp>
      <p:sp>
        <p:nvSpPr>
          <p:cNvPr id="20" name="文本框 19"/>
          <p:cNvSpPr txBox="1"/>
          <p:nvPr>
            <p:custDataLst>
              <p:tags r:id="rId12"/>
            </p:custDataLst>
          </p:nvPr>
        </p:nvSpPr>
        <p:spPr>
          <a:xfrm>
            <a:off x="6608445" y="4990465"/>
            <a:ext cx="1010920" cy="368300"/>
          </a:xfrm>
          <a:prstGeom prst="rect">
            <a:avLst/>
          </a:prstGeom>
          <a:noFill/>
        </p:spPr>
        <p:txBody>
          <a:bodyPr wrap="square" rtlCol="0">
            <a:spAutoFit/>
          </a:bodyPr>
          <a:p>
            <a:r>
              <a:rPr lang="en-US" altLang="zh-CN">
                <a:solidFill>
                  <a:schemeClr val="accent6">
                    <a:lumMod val="75000"/>
                  </a:schemeClr>
                </a:solidFill>
              </a:rPr>
              <a:t>win</a:t>
            </a:r>
            <a:endParaRPr lang="en-US" altLang="zh-CN">
              <a:solidFill>
                <a:schemeClr val="accent6">
                  <a:lumMod val="75000"/>
                </a:schemeClr>
              </a:solidFill>
            </a:endParaRPr>
          </a:p>
        </p:txBody>
      </p:sp>
    </p:spTree>
    <p:custDataLst>
      <p:tags r:id="rId1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graphicFrame>
        <p:nvGraphicFramePr>
          <p:cNvPr id="2" name="表格 1"/>
          <p:cNvGraphicFramePr/>
          <p:nvPr>
            <p:custDataLst>
              <p:tags r:id="rId3"/>
            </p:custDataLst>
          </p:nvPr>
        </p:nvGraphicFramePr>
        <p:xfrm>
          <a:off x="528320" y="657860"/>
          <a:ext cx="5095875" cy="1955800"/>
        </p:xfrm>
        <a:graphic>
          <a:graphicData uri="http://schemas.openxmlformats.org/drawingml/2006/table">
            <a:tbl>
              <a:tblPr firstRow="1" bandRow="1">
                <a:tableStyleId>{5C22544A-7EE6-4342-B048-85BDC9FD1C3A}</a:tableStyleId>
              </a:tblPr>
              <a:tblGrid>
                <a:gridCol w="566420"/>
                <a:gridCol w="551815"/>
                <a:gridCol w="535305"/>
                <a:gridCol w="530860"/>
                <a:gridCol w="543560"/>
                <a:gridCol w="669290"/>
                <a:gridCol w="408305"/>
                <a:gridCol w="723900"/>
                <a:gridCol w="566420"/>
              </a:tblGrid>
              <a:tr h="228600">
                <a:tc>
                  <a:txBody>
                    <a:bodyPr/>
                    <a:p>
                      <a:pPr algn="ctr">
                        <a:buNone/>
                      </a:pPr>
                      <a:r>
                        <a:rPr lang="zh-CN" altLang="en-US" sz="900">
                          <a:solidFill>
                            <a:srgbClr val="7030A0"/>
                          </a:solidFill>
                        </a:rPr>
                        <a:t>项目号</a:t>
                      </a:r>
                      <a:endParaRPr lang="zh-CN" altLang="en-US" sz="900">
                        <a:solidFill>
                          <a:srgbClr val="7030A0"/>
                        </a:solidFill>
                      </a:endParaRPr>
                    </a:p>
                  </a:txBody>
                  <a:tcPr anchor="ctr" anchorCtr="0">
                    <a:solidFill>
                      <a:schemeClr val="tx2">
                        <a:lumMod val="50000"/>
                        <a:lumOff val="50000"/>
                      </a:schemeClr>
                    </a:solidFill>
                  </a:tcPr>
                </a:tc>
                <a:tc>
                  <a:txBody>
                    <a:bodyPr/>
                    <a:p>
                      <a:pPr algn="ctr">
                        <a:buNone/>
                      </a:pPr>
                      <a:r>
                        <a:rPr lang="zh-CN" altLang="en-US" sz="900"/>
                        <a:t>数据量</a:t>
                      </a:r>
                      <a:endParaRPr lang="zh-CN" altLang="en-US" sz="900"/>
                    </a:p>
                  </a:txBody>
                  <a:tcPr anchor="ctr" anchorCtr="0">
                    <a:solidFill>
                      <a:schemeClr val="tx2">
                        <a:lumMod val="50000"/>
                        <a:lumOff val="50000"/>
                      </a:schemeClr>
                    </a:solidFill>
                  </a:tcPr>
                </a:tc>
                <a:tc>
                  <a:txBody>
                    <a:bodyPr/>
                    <a:p>
                      <a:pPr algn="ctr">
                        <a:buNone/>
                      </a:pPr>
                      <a:r>
                        <a:rPr lang="zh-CN" altLang="en-US" sz="900"/>
                        <a:t>比对率</a:t>
                      </a:r>
                      <a:endParaRPr lang="zh-CN" altLang="en-US" sz="900"/>
                    </a:p>
                  </a:txBody>
                  <a:tcPr anchor="ctr" anchorCtr="0">
                    <a:solidFill>
                      <a:schemeClr val="accent6">
                        <a:lumMod val="75000"/>
                      </a:schemeClr>
                    </a:solidFill>
                  </a:tcPr>
                </a:tc>
                <a:tc>
                  <a:txBody>
                    <a:bodyPr/>
                    <a:p>
                      <a:pPr algn="ctr">
                        <a:buNone/>
                      </a:pPr>
                      <a:r>
                        <a:rPr lang="zh-CN" altLang="en-US" sz="900"/>
                        <a:t>深度</a:t>
                      </a:r>
                      <a:endParaRPr lang="zh-CN" altLang="en-US" sz="900"/>
                    </a:p>
                  </a:txBody>
                  <a:tcPr anchor="ctr" anchorCtr="0">
                    <a:solidFill>
                      <a:schemeClr val="tx2">
                        <a:lumMod val="50000"/>
                        <a:lumOff val="50000"/>
                      </a:schemeClr>
                    </a:solidFill>
                  </a:tcPr>
                </a:tc>
                <a:tc>
                  <a:txBody>
                    <a:bodyPr/>
                    <a:p>
                      <a:pPr algn="ctr">
                        <a:buNone/>
                      </a:pPr>
                      <a:r>
                        <a:rPr lang="zh-CN" altLang="en-US" sz="900"/>
                        <a:t>污染</a:t>
                      </a:r>
                      <a:endParaRPr lang="zh-CN" altLang="en-US" sz="900"/>
                    </a:p>
                  </a:txBody>
                  <a:tcPr anchor="ctr" anchorCtr="0">
                    <a:solidFill>
                      <a:schemeClr val="tx2">
                        <a:lumMod val="50000"/>
                        <a:lumOff val="50000"/>
                      </a:schemeClr>
                    </a:solidFill>
                  </a:tcPr>
                </a:tc>
                <a:tc>
                  <a:txBody>
                    <a:bodyPr/>
                    <a:p>
                      <a:pPr algn="ctr">
                        <a:buNone/>
                      </a:pPr>
                      <a:r>
                        <a:rPr lang="en-US" altLang="zh-CN" sz="900"/>
                        <a:t>GC</a:t>
                      </a:r>
                      <a:r>
                        <a:rPr lang="zh-CN" altLang="en-US" sz="900"/>
                        <a:t>含量</a:t>
                      </a:r>
                      <a:endParaRPr lang="zh-CN" altLang="en-US" sz="900"/>
                    </a:p>
                  </a:txBody>
                  <a:tcPr anchor="ctr" anchorCtr="0">
                    <a:solidFill>
                      <a:schemeClr val="accent6">
                        <a:lumMod val="75000"/>
                      </a:schemeClr>
                    </a:solidFill>
                  </a:tcPr>
                </a:tc>
                <a:tc>
                  <a:txBody>
                    <a:bodyPr/>
                    <a:p>
                      <a:pPr algn="ctr">
                        <a:buNone/>
                      </a:pPr>
                      <a:r>
                        <a:rPr lang="en-US" altLang="zh-CN" sz="900"/>
                        <a:t>ref</a:t>
                      </a:r>
                      <a:endParaRPr lang="en-US" altLang="zh-CN" sz="900"/>
                    </a:p>
                  </a:txBody>
                  <a:tcPr anchor="ctr" anchorCtr="0">
                    <a:solidFill>
                      <a:schemeClr val="tx2">
                        <a:lumMod val="50000"/>
                        <a:lumOff val="50000"/>
                      </a:schemeClr>
                    </a:solidFill>
                  </a:tcPr>
                </a:tc>
                <a:tc>
                  <a:txBody>
                    <a:bodyPr/>
                    <a:p>
                      <a:pPr algn="ctr">
                        <a:buNone/>
                      </a:pPr>
                      <a:r>
                        <a:rPr lang="zh-CN" altLang="en-US" sz="900"/>
                        <a:t>样本质量</a:t>
                      </a:r>
                      <a:endParaRPr lang="zh-CN" altLang="en-US" sz="900"/>
                    </a:p>
                  </a:txBody>
                  <a:tcPr anchor="ctr" anchorCtr="0">
                    <a:solidFill>
                      <a:schemeClr val="tx2">
                        <a:lumMod val="50000"/>
                        <a:lumOff val="50000"/>
                      </a:schemeClr>
                    </a:solidFill>
                  </a:tcPr>
                </a:tc>
                <a:tc>
                  <a:txBody>
                    <a:bodyPr/>
                    <a:p>
                      <a:pPr algn="ctr">
                        <a:buNone/>
                      </a:pPr>
                      <a:r>
                        <a:rPr lang="zh-CN" altLang="en-US" sz="900">
                          <a:solidFill>
                            <a:schemeClr val="accent6"/>
                          </a:solidFill>
                        </a:rPr>
                        <a:t>结果</a:t>
                      </a:r>
                      <a:endParaRPr lang="zh-CN" altLang="en-US" sz="900">
                        <a:solidFill>
                          <a:schemeClr val="accent6"/>
                        </a:solidFill>
                      </a:endParaRPr>
                    </a:p>
                  </a:txBody>
                  <a:tcPr anchor="ctr" anchorCtr="0">
                    <a:solidFill>
                      <a:schemeClr val="tx2">
                        <a:lumMod val="50000"/>
                        <a:lumOff val="50000"/>
                      </a:schemeClr>
                    </a:solidFill>
                  </a:tcPr>
                </a:tc>
              </a:tr>
              <a:tr h="215900">
                <a:tc>
                  <a:txBody>
                    <a:bodyPr/>
                    <a:p>
                      <a:pPr algn="ctr">
                        <a:buNone/>
                      </a:pPr>
                      <a:r>
                        <a:rPr lang="en-US" altLang="zh-CN" sz="700"/>
                        <a:t>1</a:t>
                      </a:r>
                      <a:endParaRPr lang="en-US" altLang="zh-CN" sz="700"/>
                    </a:p>
                  </a:txBody>
                  <a:tcPr anchor="ctr" anchorCtr="0">
                    <a:solidFill>
                      <a:schemeClr val="accent6">
                        <a:lumMod val="75000"/>
                      </a:schemeClr>
                    </a:solidFill>
                  </a:tcPr>
                </a:tc>
                <a:tc>
                  <a:txBody>
                    <a:bodyPr/>
                    <a:p>
                      <a:pPr algn="ctr">
                        <a:buNone/>
                      </a:pPr>
                      <a:r>
                        <a:rPr lang="en-US" altLang="zh-CN" sz="700"/>
                        <a:t>√</a:t>
                      </a:r>
                      <a:endParaRPr lang="en-US" altLang="zh-CN" sz="700"/>
                    </a:p>
                  </a:txBody>
                  <a:tcPr anchor="ctr" anchorCtr="0">
                    <a:solidFill>
                      <a:schemeClr val="accent6">
                        <a:lumMod val="75000"/>
                      </a:schemeClr>
                    </a:solidFill>
                  </a:tcPr>
                </a:tc>
                <a:tc>
                  <a:txBody>
                    <a:bodyPr/>
                    <a:p>
                      <a:pPr algn="ctr">
                        <a:buNone/>
                      </a:pPr>
                      <a:r>
                        <a:rPr lang="zh-CN" altLang="en-US" sz="700"/>
                        <a:t>×</a:t>
                      </a:r>
                      <a:endParaRPr lang="zh-CN" altLang="en-US" sz="700"/>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t>hg19</a:t>
                      </a:r>
                      <a:endParaRPr lang="en-US" altLang="zh-CN" sz="700"/>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t>继续</a:t>
                      </a:r>
                      <a:endParaRPr lang="zh-CN" altLang="en-US" sz="700"/>
                    </a:p>
                  </a:txBody>
                  <a:tcPr anchor="ctr" anchorCtr="0">
                    <a:solidFill>
                      <a:schemeClr val="accent6">
                        <a:lumMod val="75000"/>
                      </a:schemeClr>
                    </a:solidFill>
                  </a:tcPr>
                </a:tc>
              </a:tr>
              <a:tr h="215900">
                <a:tc>
                  <a:txBody>
                    <a:bodyPr/>
                    <a:p>
                      <a:pPr algn="ctr">
                        <a:buNone/>
                      </a:pPr>
                      <a:r>
                        <a:rPr lang="en-US" altLang="zh-CN" sz="700"/>
                        <a:t>2</a:t>
                      </a:r>
                      <a:endParaRPr lang="en-US" altLang="zh-CN" sz="700"/>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t>hg38</a:t>
                      </a:r>
                      <a:endParaRPr lang="en-US" altLang="zh-CN" sz="700"/>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重做</a:t>
                      </a:r>
                      <a:endParaRPr lang="zh-CN" altLang="en-US" sz="700">
                        <a:sym typeface="+mn-ea"/>
                      </a:endParaRPr>
                    </a:p>
                  </a:txBody>
                  <a:tcPr anchor="ctr" anchorCtr="0">
                    <a:solidFill>
                      <a:schemeClr val="bg1">
                        <a:lumMod val="85000"/>
                      </a:schemeClr>
                    </a:solidFill>
                  </a:tcPr>
                </a:tc>
              </a:tr>
              <a:tr h="215900">
                <a:tc>
                  <a:txBody>
                    <a:bodyPr/>
                    <a:p>
                      <a:pPr algn="ctr">
                        <a:buNone/>
                      </a:pPr>
                      <a:r>
                        <a:rPr lang="en-US" altLang="zh-CN" sz="700"/>
                        <a:t>3</a:t>
                      </a:r>
                      <a:endParaRPr lang="en-US" altLang="zh-CN" sz="700"/>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hg38</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t>重做</a:t>
                      </a:r>
                      <a:endParaRPr lang="zh-CN" altLang="en-US" sz="700"/>
                    </a:p>
                  </a:txBody>
                  <a:tcPr anchor="ctr" anchorCtr="0">
                    <a:solidFill>
                      <a:schemeClr val="accent6">
                        <a:lumMod val="75000"/>
                      </a:schemeClr>
                    </a:solidFill>
                  </a:tcPr>
                </a:tc>
              </a:tr>
              <a:tr h="215900">
                <a:tc>
                  <a:txBody>
                    <a:bodyPr/>
                    <a:p>
                      <a:pPr algn="ctr">
                        <a:buNone/>
                      </a:pPr>
                      <a:r>
                        <a:rPr lang="en-US" altLang="zh-CN" sz="700"/>
                        <a:t>4</a:t>
                      </a:r>
                      <a:endParaRPr lang="en-US" altLang="zh-CN" sz="700"/>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hg19</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sym typeface="+mn-ea"/>
                        </a:rPr>
                        <a:t>继续</a:t>
                      </a:r>
                      <a:endParaRPr lang="zh-CN" altLang="en-US" sz="700">
                        <a:sym typeface="+mn-ea"/>
                      </a:endParaRPr>
                    </a:p>
                  </a:txBody>
                  <a:tcPr anchor="ctr" anchorCtr="0">
                    <a:solidFill>
                      <a:schemeClr val="bg1">
                        <a:lumMod val="85000"/>
                      </a:schemeClr>
                    </a:solidFill>
                  </a:tcPr>
                </a:tc>
              </a:tr>
              <a:tr h="215900">
                <a:tc>
                  <a:txBody>
                    <a:bodyPr/>
                    <a:p>
                      <a:pPr algn="ctr">
                        <a:buNone/>
                      </a:pPr>
                      <a:r>
                        <a:rPr lang="en-US" altLang="zh-CN" sz="700"/>
                        <a:t>5</a:t>
                      </a:r>
                      <a:endParaRPr lang="en-US" altLang="zh-CN" sz="700"/>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hg38</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重做</a:t>
                      </a:r>
                      <a:endParaRPr lang="zh-CN" altLang="en-US" sz="700">
                        <a:sym typeface="+mn-ea"/>
                      </a:endParaRPr>
                    </a:p>
                  </a:txBody>
                  <a:tcPr anchor="ctr" anchorCtr="0">
                    <a:solidFill>
                      <a:schemeClr val="accent6">
                        <a:lumMod val="75000"/>
                      </a:schemeClr>
                    </a:solidFill>
                  </a:tcPr>
                </a:tc>
              </a:tr>
              <a:tr h="215900">
                <a:tc>
                  <a:txBody>
                    <a:bodyPr/>
                    <a:p>
                      <a:pPr algn="ctr">
                        <a:buNone/>
                      </a:pPr>
                      <a:r>
                        <a:rPr lang="en-US" altLang="zh-CN" sz="700"/>
                        <a:t>6</a:t>
                      </a:r>
                      <a:endParaRPr lang="en-US" altLang="zh-CN" sz="700"/>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hg19</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sym typeface="+mn-ea"/>
                        </a:rPr>
                        <a:t>继续</a:t>
                      </a:r>
                      <a:endParaRPr lang="zh-CN" altLang="en-US" sz="700">
                        <a:sym typeface="+mn-ea"/>
                      </a:endParaRPr>
                    </a:p>
                  </a:txBody>
                  <a:tcPr anchor="ctr" anchorCtr="0">
                    <a:solidFill>
                      <a:schemeClr val="bg1">
                        <a:lumMod val="85000"/>
                      </a:schemeClr>
                    </a:solidFill>
                  </a:tcPr>
                </a:tc>
              </a:tr>
              <a:tr h="215900">
                <a:tc>
                  <a:txBody>
                    <a:bodyPr/>
                    <a:p>
                      <a:pPr algn="ctr">
                        <a:buNone/>
                      </a:pPr>
                      <a:r>
                        <a:rPr lang="en-US" altLang="zh-CN" sz="700"/>
                        <a:t>7</a:t>
                      </a:r>
                      <a:endParaRPr lang="en-US" altLang="zh-CN" sz="700"/>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hg19</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重做</a:t>
                      </a:r>
                      <a:endParaRPr lang="zh-CN" altLang="en-US" sz="700">
                        <a:sym typeface="+mn-ea"/>
                      </a:endParaRPr>
                    </a:p>
                  </a:txBody>
                  <a:tcPr anchor="ctr" anchorCtr="0">
                    <a:solidFill>
                      <a:schemeClr val="accent6">
                        <a:lumMod val="75000"/>
                      </a:schemeClr>
                    </a:solidFill>
                  </a:tcPr>
                </a:tc>
              </a:tr>
              <a:tr h="215900">
                <a:tc>
                  <a:txBody>
                    <a:bodyPr/>
                    <a:p>
                      <a:pPr algn="ctr">
                        <a:buNone/>
                      </a:pPr>
                      <a:r>
                        <a:rPr lang="en-US" altLang="zh-CN" sz="700"/>
                        <a:t>8</a:t>
                      </a:r>
                      <a:endParaRPr lang="en-US" altLang="zh-CN" sz="700"/>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t>hg19</a:t>
                      </a:r>
                      <a:endParaRPr lang="en-US" altLang="zh-CN" sz="700"/>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继续</a:t>
                      </a:r>
                      <a:endParaRPr lang="zh-CN" altLang="en-US" sz="700">
                        <a:sym typeface="+mn-ea"/>
                      </a:endParaRPr>
                    </a:p>
                  </a:txBody>
                  <a:tcPr anchor="ctr" anchorCtr="0">
                    <a:solidFill>
                      <a:schemeClr val="bg1">
                        <a:lumMod val="85000"/>
                      </a:schemeClr>
                    </a:solidFill>
                  </a:tcPr>
                </a:tc>
              </a:tr>
            </a:tbl>
          </a:graphicData>
        </a:graphic>
      </p:graphicFrame>
      <p:graphicFrame>
        <p:nvGraphicFramePr>
          <p:cNvPr id="3" name="表格 2"/>
          <p:cNvGraphicFramePr/>
          <p:nvPr>
            <p:custDataLst>
              <p:tags r:id="rId4"/>
            </p:custDataLst>
          </p:nvPr>
        </p:nvGraphicFramePr>
        <p:xfrm>
          <a:off x="528320" y="4225925"/>
          <a:ext cx="5095875" cy="1955800"/>
        </p:xfrm>
        <a:graphic>
          <a:graphicData uri="http://schemas.openxmlformats.org/drawingml/2006/table">
            <a:tbl>
              <a:tblPr firstRow="1" bandRow="1">
                <a:tableStyleId>{5C22544A-7EE6-4342-B048-85BDC9FD1C3A}</a:tableStyleId>
              </a:tblPr>
              <a:tblGrid>
                <a:gridCol w="566420"/>
                <a:gridCol w="551815"/>
                <a:gridCol w="535305"/>
                <a:gridCol w="530860"/>
                <a:gridCol w="543560"/>
                <a:gridCol w="669290"/>
                <a:gridCol w="408305"/>
                <a:gridCol w="723900"/>
                <a:gridCol w="566420"/>
              </a:tblGrid>
              <a:tr h="228600">
                <a:tc>
                  <a:txBody>
                    <a:bodyPr/>
                    <a:p>
                      <a:pPr algn="ctr">
                        <a:buNone/>
                      </a:pPr>
                      <a:r>
                        <a:rPr lang="zh-CN" altLang="en-US" sz="900">
                          <a:solidFill>
                            <a:srgbClr val="7030A0"/>
                          </a:solidFill>
                        </a:rPr>
                        <a:t>项目号</a:t>
                      </a:r>
                      <a:endParaRPr lang="zh-CN" altLang="en-US" sz="900">
                        <a:solidFill>
                          <a:srgbClr val="7030A0"/>
                        </a:solidFill>
                      </a:endParaRPr>
                    </a:p>
                  </a:txBody>
                  <a:tcPr anchor="ctr" anchorCtr="0">
                    <a:solidFill>
                      <a:schemeClr val="tx2">
                        <a:lumMod val="50000"/>
                        <a:lumOff val="50000"/>
                      </a:schemeClr>
                    </a:solidFill>
                  </a:tcPr>
                </a:tc>
                <a:tc>
                  <a:txBody>
                    <a:bodyPr/>
                    <a:p>
                      <a:pPr algn="ctr">
                        <a:buNone/>
                      </a:pPr>
                      <a:r>
                        <a:rPr lang="zh-CN" altLang="en-US" sz="900"/>
                        <a:t>数据量</a:t>
                      </a:r>
                      <a:endParaRPr lang="zh-CN" altLang="en-US" sz="900"/>
                    </a:p>
                  </a:txBody>
                  <a:tcPr anchor="ctr" anchorCtr="0">
                    <a:solidFill>
                      <a:schemeClr val="tx2">
                        <a:lumMod val="50000"/>
                        <a:lumOff val="50000"/>
                      </a:schemeClr>
                    </a:solidFill>
                  </a:tcPr>
                </a:tc>
                <a:tc>
                  <a:txBody>
                    <a:bodyPr/>
                    <a:p>
                      <a:pPr algn="ctr">
                        <a:buNone/>
                      </a:pPr>
                      <a:r>
                        <a:rPr lang="zh-CN" altLang="en-US" sz="900"/>
                        <a:t>比对率</a:t>
                      </a:r>
                      <a:endParaRPr lang="zh-CN" altLang="en-US" sz="900"/>
                    </a:p>
                  </a:txBody>
                  <a:tcPr anchor="ctr" anchorCtr="0">
                    <a:solidFill>
                      <a:schemeClr val="tx2">
                        <a:lumMod val="50000"/>
                        <a:lumOff val="50000"/>
                      </a:schemeClr>
                    </a:solidFill>
                  </a:tcPr>
                </a:tc>
                <a:tc>
                  <a:txBody>
                    <a:bodyPr/>
                    <a:p>
                      <a:pPr algn="ctr">
                        <a:buNone/>
                      </a:pPr>
                      <a:r>
                        <a:rPr lang="zh-CN" altLang="en-US" sz="900"/>
                        <a:t>深度</a:t>
                      </a:r>
                      <a:endParaRPr lang="zh-CN" altLang="en-US" sz="900"/>
                    </a:p>
                  </a:txBody>
                  <a:tcPr anchor="ctr" anchorCtr="0">
                    <a:solidFill>
                      <a:schemeClr val="accent6">
                        <a:lumMod val="75000"/>
                      </a:schemeClr>
                    </a:solidFill>
                  </a:tcPr>
                </a:tc>
                <a:tc>
                  <a:txBody>
                    <a:bodyPr/>
                    <a:p>
                      <a:pPr algn="ctr">
                        <a:buNone/>
                      </a:pPr>
                      <a:r>
                        <a:rPr lang="zh-CN" altLang="en-US" sz="900"/>
                        <a:t>污染</a:t>
                      </a:r>
                      <a:endParaRPr lang="zh-CN" altLang="en-US" sz="900"/>
                    </a:p>
                  </a:txBody>
                  <a:tcPr anchor="ctr" anchorCtr="0">
                    <a:solidFill>
                      <a:schemeClr val="tx2">
                        <a:lumMod val="50000"/>
                        <a:lumOff val="50000"/>
                      </a:schemeClr>
                    </a:solidFill>
                  </a:tcPr>
                </a:tc>
                <a:tc>
                  <a:txBody>
                    <a:bodyPr/>
                    <a:p>
                      <a:pPr algn="ctr">
                        <a:buNone/>
                      </a:pPr>
                      <a:r>
                        <a:rPr lang="en-US" altLang="zh-CN" sz="900"/>
                        <a:t>GC</a:t>
                      </a:r>
                      <a:r>
                        <a:rPr lang="zh-CN" altLang="en-US" sz="900"/>
                        <a:t>含量</a:t>
                      </a:r>
                      <a:endParaRPr lang="zh-CN" altLang="en-US" sz="900"/>
                    </a:p>
                  </a:txBody>
                  <a:tcPr anchor="ctr" anchorCtr="0">
                    <a:solidFill>
                      <a:schemeClr val="tx2">
                        <a:lumMod val="50000"/>
                        <a:lumOff val="50000"/>
                      </a:schemeClr>
                    </a:solidFill>
                  </a:tcPr>
                </a:tc>
                <a:tc>
                  <a:txBody>
                    <a:bodyPr/>
                    <a:p>
                      <a:pPr algn="ctr">
                        <a:buNone/>
                      </a:pPr>
                      <a:r>
                        <a:rPr lang="en-US" altLang="zh-CN" sz="900"/>
                        <a:t>ref</a:t>
                      </a:r>
                      <a:endParaRPr lang="en-US" altLang="zh-CN" sz="900"/>
                    </a:p>
                  </a:txBody>
                  <a:tcPr anchor="ctr" anchorCtr="0">
                    <a:solidFill>
                      <a:schemeClr val="accent6">
                        <a:lumMod val="75000"/>
                      </a:schemeClr>
                    </a:solidFill>
                  </a:tcPr>
                </a:tc>
                <a:tc>
                  <a:txBody>
                    <a:bodyPr/>
                    <a:p>
                      <a:pPr algn="ctr">
                        <a:buNone/>
                      </a:pPr>
                      <a:r>
                        <a:rPr lang="zh-CN" altLang="en-US" sz="900"/>
                        <a:t>样本质量</a:t>
                      </a:r>
                      <a:endParaRPr lang="zh-CN" altLang="en-US" sz="900"/>
                    </a:p>
                  </a:txBody>
                  <a:tcPr anchor="ctr" anchorCtr="0">
                    <a:solidFill>
                      <a:schemeClr val="tx2">
                        <a:lumMod val="50000"/>
                        <a:lumOff val="50000"/>
                      </a:schemeClr>
                    </a:solidFill>
                  </a:tcPr>
                </a:tc>
                <a:tc>
                  <a:txBody>
                    <a:bodyPr/>
                    <a:p>
                      <a:pPr algn="ctr">
                        <a:buNone/>
                      </a:pPr>
                      <a:r>
                        <a:rPr lang="zh-CN" altLang="en-US" sz="900">
                          <a:solidFill>
                            <a:schemeClr val="accent6"/>
                          </a:solidFill>
                        </a:rPr>
                        <a:t>结果</a:t>
                      </a:r>
                      <a:endParaRPr lang="zh-CN" altLang="en-US" sz="900">
                        <a:solidFill>
                          <a:schemeClr val="accent6"/>
                        </a:solidFill>
                      </a:endParaRPr>
                    </a:p>
                  </a:txBody>
                  <a:tcPr anchor="ctr" anchorCtr="0">
                    <a:solidFill>
                      <a:schemeClr val="tx2">
                        <a:lumMod val="50000"/>
                        <a:lumOff val="50000"/>
                      </a:schemeClr>
                    </a:solidFill>
                  </a:tcPr>
                </a:tc>
              </a:tr>
              <a:tr h="215900">
                <a:tc>
                  <a:txBody>
                    <a:bodyPr/>
                    <a:p>
                      <a:pPr algn="ctr">
                        <a:buNone/>
                      </a:pPr>
                      <a:r>
                        <a:rPr lang="en-US" altLang="zh-CN" sz="700"/>
                        <a:t>1</a:t>
                      </a:r>
                      <a:endParaRPr lang="en-US" altLang="zh-CN" sz="700"/>
                    </a:p>
                  </a:txBody>
                  <a:tcPr anchor="ctr" anchorCtr="0">
                    <a:solidFill>
                      <a:schemeClr val="bg1">
                        <a:lumMod val="85000"/>
                      </a:schemeClr>
                    </a:solidFill>
                  </a:tcPr>
                </a:tc>
                <a:tc>
                  <a:txBody>
                    <a:bodyPr/>
                    <a:p>
                      <a:pPr algn="ctr">
                        <a:buNone/>
                      </a:pPr>
                      <a:r>
                        <a:rPr lang="en-US" altLang="zh-CN" sz="700"/>
                        <a:t>√</a:t>
                      </a:r>
                      <a:endParaRPr lang="en-US" altLang="zh-CN" sz="700"/>
                    </a:p>
                  </a:txBody>
                  <a:tcPr anchor="ctr" anchorCtr="0">
                    <a:solidFill>
                      <a:schemeClr val="bg1">
                        <a:lumMod val="85000"/>
                      </a:schemeClr>
                    </a:solidFill>
                  </a:tcPr>
                </a:tc>
                <a:tc>
                  <a:txBody>
                    <a:bodyPr/>
                    <a:p>
                      <a:pPr algn="ctr">
                        <a:buNone/>
                      </a:pPr>
                      <a:r>
                        <a:rPr lang="zh-CN" altLang="en-US" sz="700"/>
                        <a:t>×</a:t>
                      </a:r>
                      <a:endParaRPr lang="zh-CN" altLang="en-US" sz="700"/>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en-US" altLang="zh-CN" sz="700"/>
                        <a:t>hg19</a:t>
                      </a:r>
                      <a:endParaRPr lang="en-US" altLang="zh-CN" sz="700"/>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t>继续</a:t>
                      </a:r>
                      <a:endParaRPr lang="zh-CN" altLang="en-US" sz="700"/>
                    </a:p>
                  </a:txBody>
                  <a:tcPr anchor="ctr" anchorCtr="0">
                    <a:solidFill>
                      <a:schemeClr val="bg1">
                        <a:lumMod val="85000"/>
                      </a:schemeClr>
                    </a:solidFill>
                  </a:tcPr>
                </a:tc>
              </a:tr>
              <a:tr h="215900">
                <a:tc>
                  <a:txBody>
                    <a:bodyPr/>
                    <a:p>
                      <a:pPr algn="ctr">
                        <a:buNone/>
                      </a:pPr>
                      <a:r>
                        <a:rPr lang="en-US" altLang="zh-CN" sz="700"/>
                        <a:t>2</a:t>
                      </a:r>
                      <a:endParaRPr lang="en-US" altLang="zh-CN" sz="700"/>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t>hg38</a:t>
                      </a:r>
                      <a:endParaRPr lang="en-US" altLang="zh-CN" sz="700"/>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重做</a:t>
                      </a:r>
                      <a:endParaRPr lang="zh-CN" altLang="en-US" sz="700">
                        <a:sym typeface="+mn-ea"/>
                      </a:endParaRPr>
                    </a:p>
                  </a:txBody>
                  <a:tcPr anchor="ctr" anchorCtr="0">
                    <a:solidFill>
                      <a:schemeClr val="accent6">
                        <a:lumMod val="75000"/>
                      </a:schemeClr>
                    </a:solidFill>
                  </a:tcPr>
                </a:tc>
              </a:tr>
              <a:tr h="215900">
                <a:tc>
                  <a:txBody>
                    <a:bodyPr/>
                    <a:p>
                      <a:pPr algn="ctr">
                        <a:buNone/>
                      </a:pPr>
                      <a:r>
                        <a:rPr lang="en-US" altLang="zh-CN" sz="700"/>
                        <a:t>3</a:t>
                      </a:r>
                      <a:endParaRPr lang="en-US" altLang="zh-CN" sz="700"/>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en-US" altLang="zh-CN" sz="700">
                          <a:sym typeface="+mn-ea"/>
                        </a:rPr>
                        <a:t>hg38</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t>重做</a:t>
                      </a:r>
                      <a:endParaRPr lang="zh-CN" altLang="en-US" sz="700"/>
                    </a:p>
                  </a:txBody>
                  <a:tcPr anchor="ctr" anchorCtr="0">
                    <a:solidFill>
                      <a:schemeClr val="bg1">
                        <a:lumMod val="85000"/>
                      </a:schemeClr>
                    </a:solidFill>
                  </a:tcPr>
                </a:tc>
              </a:tr>
              <a:tr h="215900">
                <a:tc>
                  <a:txBody>
                    <a:bodyPr/>
                    <a:p>
                      <a:pPr algn="ctr">
                        <a:buNone/>
                      </a:pPr>
                      <a:r>
                        <a:rPr lang="en-US" altLang="zh-CN" sz="700"/>
                        <a:t>4</a:t>
                      </a:r>
                      <a:endParaRPr lang="en-US" altLang="zh-CN" sz="700"/>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hg19</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继续</a:t>
                      </a:r>
                      <a:endParaRPr lang="zh-CN" altLang="en-US" sz="700">
                        <a:sym typeface="+mn-ea"/>
                      </a:endParaRPr>
                    </a:p>
                  </a:txBody>
                  <a:tcPr anchor="ctr" anchorCtr="0">
                    <a:solidFill>
                      <a:schemeClr val="accent6">
                        <a:lumMod val="75000"/>
                      </a:schemeClr>
                    </a:solidFill>
                  </a:tcPr>
                </a:tc>
              </a:tr>
              <a:tr h="215900">
                <a:tc>
                  <a:txBody>
                    <a:bodyPr/>
                    <a:p>
                      <a:pPr algn="ctr">
                        <a:buNone/>
                      </a:pPr>
                      <a:r>
                        <a:rPr lang="en-US" altLang="zh-CN" sz="700"/>
                        <a:t>5</a:t>
                      </a:r>
                      <a:endParaRPr lang="en-US" altLang="zh-CN" sz="700"/>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en-US" altLang="zh-CN" sz="700">
                          <a:sym typeface="+mn-ea"/>
                        </a:rPr>
                        <a:t>hg38</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重做</a:t>
                      </a:r>
                      <a:endParaRPr lang="zh-CN" altLang="en-US" sz="700">
                        <a:sym typeface="+mn-ea"/>
                      </a:endParaRPr>
                    </a:p>
                  </a:txBody>
                  <a:tcPr anchor="ctr" anchorCtr="0">
                    <a:solidFill>
                      <a:schemeClr val="bg1">
                        <a:lumMod val="85000"/>
                      </a:schemeClr>
                    </a:solidFill>
                  </a:tcPr>
                </a:tc>
              </a:tr>
              <a:tr h="215900">
                <a:tc>
                  <a:txBody>
                    <a:bodyPr/>
                    <a:p>
                      <a:pPr algn="ctr">
                        <a:buNone/>
                      </a:pPr>
                      <a:r>
                        <a:rPr lang="en-US" altLang="zh-CN" sz="700"/>
                        <a:t>6</a:t>
                      </a:r>
                      <a:endParaRPr lang="en-US" altLang="zh-CN" sz="700"/>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en-US" altLang="zh-CN" sz="700">
                          <a:sym typeface="+mn-ea"/>
                        </a:rPr>
                        <a:t>hg19</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sym typeface="+mn-ea"/>
                        </a:rPr>
                        <a:t>继续</a:t>
                      </a:r>
                      <a:endParaRPr lang="zh-CN" altLang="en-US" sz="700">
                        <a:sym typeface="+mn-ea"/>
                      </a:endParaRPr>
                    </a:p>
                  </a:txBody>
                  <a:tcPr anchor="ctr" anchorCtr="0">
                    <a:solidFill>
                      <a:schemeClr val="bg1">
                        <a:lumMod val="85000"/>
                      </a:schemeClr>
                    </a:solidFill>
                  </a:tcPr>
                </a:tc>
              </a:tr>
              <a:tr h="215900">
                <a:tc>
                  <a:txBody>
                    <a:bodyPr/>
                    <a:p>
                      <a:pPr algn="ctr">
                        <a:buNone/>
                      </a:pPr>
                      <a:r>
                        <a:rPr lang="en-US" altLang="zh-CN" sz="700"/>
                        <a:t>7</a:t>
                      </a:r>
                      <a:endParaRPr lang="en-US" altLang="zh-CN" sz="700"/>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hg19</a:t>
                      </a:r>
                      <a:endParaRPr lang="en-US" altLang="zh-CN" sz="700">
                        <a:sym typeface="+mn-ea"/>
                      </a:endParaRPr>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重做</a:t>
                      </a:r>
                      <a:endParaRPr lang="zh-CN" altLang="en-US" sz="700">
                        <a:sym typeface="+mn-ea"/>
                      </a:endParaRPr>
                    </a:p>
                  </a:txBody>
                  <a:tcPr anchor="ctr" anchorCtr="0">
                    <a:solidFill>
                      <a:schemeClr val="accent6">
                        <a:lumMod val="75000"/>
                      </a:schemeClr>
                    </a:solidFill>
                  </a:tcPr>
                </a:tc>
              </a:tr>
              <a:tr h="215900">
                <a:tc>
                  <a:txBody>
                    <a:bodyPr/>
                    <a:p>
                      <a:pPr algn="ctr">
                        <a:buNone/>
                      </a:pPr>
                      <a:r>
                        <a:rPr lang="en-US" altLang="zh-CN" sz="700"/>
                        <a:t>8</a:t>
                      </a:r>
                      <a:endParaRPr lang="en-US" altLang="zh-CN" sz="700"/>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accent6">
                        <a:lumMod val="75000"/>
                      </a:schemeClr>
                    </a:solidFill>
                  </a:tcPr>
                </a:tc>
                <a:tc>
                  <a:txBody>
                    <a:bodyPr/>
                    <a:p>
                      <a:pPr algn="ctr">
                        <a:buNone/>
                      </a:pPr>
                      <a:r>
                        <a:rPr lang="zh-CN" altLang="en-US" sz="700">
                          <a:sym typeface="+mn-ea"/>
                        </a:rPr>
                        <a:t>×</a:t>
                      </a:r>
                      <a:endParaRPr lang="zh-CN" altLang="en-US" sz="700">
                        <a:sym typeface="+mn-ea"/>
                      </a:endParaRPr>
                    </a:p>
                  </a:txBody>
                  <a:tcPr anchor="ctr" anchorCtr="0">
                    <a:solidFill>
                      <a:schemeClr val="bg1">
                        <a:lumMod val="8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en-US" altLang="zh-CN" sz="700"/>
                        <a:t>hg19</a:t>
                      </a:r>
                      <a:endParaRPr lang="en-US" altLang="zh-CN" sz="700"/>
                    </a:p>
                  </a:txBody>
                  <a:tcPr anchor="ctr" anchorCtr="0">
                    <a:solidFill>
                      <a:schemeClr val="accent6">
                        <a:lumMod val="75000"/>
                      </a:schemeClr>
                    </a:solidFill>
                  </a:tcPr>
                </a:tc>
                <a:tc>
                  <a:txBody>
                    <a:bodyPr/>
                    <a:p>
                      <a:pPr algn="ctr">
                        <a:buNone/>
                      </a:pPr>
                      <a:r>
                        <a:rPr lang="en-US" altLang="zh-CN" sz="700">
                          <a:sym typeface="+mn-ea"/>
                        </a:rPr>
                        <a:t>√</a:t>
                      </a:r>
                      <a:endParaRPr lang="en-US" altLang="zh-CN" sz="700">
                        <a:sym typeface="+mn-ea"/>
                      </a:endParaRPr>
                    </a:p>
                  </a:txBody>
                  <a:tcPr anchor="ctr" anchorCtr="0">
                    <a:solidFill>
                      <a:schemeClr val="bg1">
                        <a:lumMod val="85000"/>
                      </a:schemeClr>
                    </a:solidFill>
                  </a:tcPr>
                </a:tc>
                <a:tc>
                  <a:txBody>
                    <a:bodyPr/>
                    <a:p>
                      <a:pPr algn="ctr">
                        <a:buNone/>
                      </a:pPr>
                      <a:r>
                        <a:rPr lang="zh-CN" altLang="en-US" sz="700">
                          <a:sym typeface="+mn-ea"/>
                        </a:rPr>
                        <a:t>继续</a:t>
                      </a:r>
                      <a:endParaRPr lang="zh-CN" altLang="en-US" sz="700">
                        <a:sym typeface="+mn-ea"/>
                      </a:endParaRPr>
                    </a:p>
                  </a:txBody>
                  <a:tcPr anchor="ctr" anchorCtr="0">
                    <a:solidFill>
                      <a:schemeClr val="bg1">
                        <a:lumMod val="85000"/>
                      </a:schemeClr>
                    </a:solidFill>
                  </a:tcPr>
                </a:tc>
              </a:tr>
            </a:tbl>
          </a:graphicData>
        </a:graphic>
      </p:graphicFrame>
      <p:sp>
        <p:nvSpPr>
          <p:cNvPr id="29" name="文本框 28"/>
          <p:cNvSpPr txBox="1"/>
          <p:nvPr>
            <p:custDataLst>
              <p:tags r:id="rId5"/>
            </p:custDataLst>
          </p:nvPr>
        </p:nvSpPr>
        <p:spPr>
          <a:xfrm>
            <a:off x="1964690" y="3199130"/>
            <a:ext cx="1839595" cy="460375"/>
          </a:xfrm>
          <a:prstGeom prst="rect">
            <a:avLst/>
          </a:prstGeom>
          <a:noFill/>
        </p:spPr>
        <p:txBody>
          <a:bodyPr wrap="square" rtlCol="0" anchor="t">
            <a:spAutoFit/>
          </a:bodyPr>
          <a:p>
            <a:pPr algn="ctr">
              <a:buNone/>
            </a:pPr>
            <a:r>
              <a:rPr lang="en-US" altLang="zh-CN" sz="2400">
                <a:sym typeface="+mn-ea"/>
              </a:rPr>
              <a:t>······</a:t>
            </a:r>
            <a:endParaRPr lang="en-US" altLang="zh-CN" sz="2400">
              <a:sym typeface="+mn-ea"/>
            </a:endParaRPr>
          </a:p>
        </p:txBody>
      </p:sp>
      <p:cxnSp>
        <p:nvCxnSpPr>
          <p:cNvPr id="43" name="直接箭头连接符 42"/>
          <p:cNvCxnSpPr/>
          <p:nvPr>
            <p:custDataLst>
              <p:tags r:id="rId6"/>
            </p:custDataLst>
          </p:nvPr>
        </p:nvCxnSpPr>
        <p:spPr>
          <a:xfrm>
            <a:off x="5786120" y="1724660"/>
            <a:ext cx="1028065" cy="102298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custDataLst>
              <p:tags r:id="rId7"/>
            </p:custDataLst>
          </p:nvPr>
        </p:nvCxnSpPr>
        <p:spPr>
          <a:xfrm flipV="1">
            <a:off x="4149725" y="2996565"/>
            <a:ext cx="2616200" cy="8191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custDataLst>
              <p:tags r:id="rId8"/>
            </p:custDataLst>
          </p:nvPr>
        </p:nvCxnSpPr>
        <p:spPr>
          <a:xfrm flipV="1">
            <a:off x="4149725" y="3121660"/>
            <a:ext cx="2807970" cy="29273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custDataLst>
              <p:tags r:id="rId9"/>
            </p:custDataLst>
          </p:nvPr>
        </p:nvCxnSpPr>
        <p:spPr>
          <a:xfrm flipV="1">
            <a:off x="4279265" y="3293745"/>
            <a:ext cx="2496185" cy="36576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10"/>
            </p:custDataLst>
          </p:nvPr>
        </p:nvCxnSpPr>
        <p:spPr>
          <a:xfrm flipV="1">
            <a:off x="4318000" y="3380105"/>
            <a:ext cx="2639695" cy="70358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0" name="右中括号 9"/>
          <p:cNvSpPr/>
          <p:nvPr/>
        </p:nvSpPr>
        <p:spPr>
          <a:xfrm>
            <a:off x="11002645" y="2162810"/>
            <a:ext cx="527050" cy="239649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 name="右中括号 10"/>
          <p:cNvSpPr/>
          <p:nvPr>
            <p:custDataLst>
              <p:tags r:id="rId11"/>
            </p:custDataLst>
          </p:nvPr>
        </p:nvSpPr>
        <p:spPr>
          <a:xfrm rot="10800000">
            <a:off x="7586980" y="2162810"/>
            <a:ext cx="527050" cy="239649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 name="矩形 11"/>
          <p:cNvSpPr/>
          <p:nvPr>
            <p:custDataLst>
              <p:tags r:id="rId12"/>
            </p:custDataLst>
          </p:nvPr>
        </p:nvSpPr>
        <p:spPr>
          <a:xfrm>
            <a:off x="8114030" y="2852420"/>
            <a:ext cx="2926080" cy="922020"/>
          </a:xfrm>
          <a:prstGeom prst="rect">
            <a:avLst/>
          </a:prstGeom>
          <a:noFill/>
          <a:ln>
            <a:noFill/>
          </a:ln>
        </p:spPr>
        <p:txBody>
          <a:bodyPr wrap="none" rtlCol="0" anchor="t">
            <a:spAutoFit/>
          </a:bodyPr>
          <a:p>
            <a:pPr algn="ctr"/>
            <a:r>
              <a:rPr lang="zh-CN" altLang="en-US" sz="5400" b="1">
                <a:solidFill>
                  <a:schemeClr val="tx1"/>
                </a:solidFill>
                <a:effectLst>
                  <a:outerShdw blurRad="38100" dist="19050" dir="2700000" algn="tl" rotWithShape="0">
                    <a:schemeClr val="dk1">
                      <a:alpha val="40000"/>
                    </a:schemeClr>
                  </a:outerShdw>
                </a:effectLst>
              </a:rPr>
              <a:t>随机</a:t>
            </a:r>
            <a:r>
              <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rPr>
              <a:t>森林</a:t>
            </a:r>
            <a:endPar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endParaRPr>
          </a:p>
        </p:txBody>
      </p:sp>
      <p:sp>
        <p:nvSpPr>
          <p:cNvPr id="13" name="文本框 12"/>
          <p:cNvSpPr txBox="1"/>
          <p:nvPr/>
        </p:nvSpPr>
        <p:spPr>
          <a:xfrm>
            <a:off x="528320" y="2628265"/>
            <a:ext cx="5280025" cy="368300"/>
          </a:xfrm>
          <a:prstGeom prst="rect">
            <a:avLst/>
          </a:prstGeom>
          <a:noFill/>
        </p:spPr>
        <p:txBody>
          <a:bodyPr wrap="square" rtlCol="0">
            <a:spAutoFit/>
          </a:bodyPr>
          <a:p>
            <a:r>
              <a:rPr lang="zh-CN" altLang="en-US"/>
              <a:t>每个选取的项目和选取的特征值训练成一棵决策树</a:t>
            </a:r>
            <a:endParaRPr lang="zh-CN" altLang="en-US"/>
          </a:p>
        </p:txBody>
      </p:sp>
      <p:sp>
        <p:nvSpPr>
          <p:cNvPr id="14" name="文本框 13"/>
          <p:cNvSpPr txBox="1"/>
          <p:nvPr>
            <p:custDataLst>
              <p:tags r:id="rId13"/>
            </p:custDataLst>
          </p:nvPr>
        </p:nvSpPr>
        <p:spPr>
          <a:xfrm>
            <a:off x="6814185" y="1518920"/>
            <a:ext cx="5280025" cy="368300"/>
          </a:xfrm>
          <a:prstGeom prst="rect">
            <a:avLst/>
          </a:prstGeom>
          <a:noFill/>
        </p:spPr>
        <p:txBody>
          <a:bodyPr wrap="square" rtlCol="0">
            <a:spAutoFit/>
          </a:bodyPr>
          <a:p>
            <a:pPr algn="ctr"/>
            <a:r>
              <a:rPr lang="zh-CN" altLang="en-US"/>
              <a:t>最终多棵决策树组成了</a:t>
            </a:r>
            <a:r>
              <a:rPr lang="zh-CN" altLang="en-US"/>
              <a:t>随机森林</a:t>
            </a:r>
            <a:endParaRPr lang="zh-CN" altLang="en-US"/>
          </a:p>
        </p:txBody>
      </p:sp>
    </p:spTree>
    <p:custDataLst>
      <p:tags r:id="rId1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12" name="矩形 11"/>
          <p:cNvSpPr/>
          <p:nvPr>
            <p:custDataLst>
              <p:tags r:id="rId3"/>
            </p:custDataLst>
          </p:nvPr>
        </p:nvSpPr>
        <p:spPr>
          <a:xfrm>
            <a:off x="4836795" y="407035"/>
            <a:ext cx="2926080" cy="922020"/>
          </a:xfrm>
          <a:prstGeom prst="rect">
            <a:avLst/>
          </a:prstGeom>
          <a:noFill/>
          <a:ln>
            <a:noFill/>
          </a:ln>
        </p:spPr>
        <p:txBody>
          <a:bodyPr wrap="none" rtlCol="0" anchor="t">
            <a:spAutoFit/>
          </a:bodyPr>
          <a:p>
            <a:pPr algn="ctr"/>
            <a:r>
              <a:rPr lang="zh-CN" altLang="en-US" sz="5400" b="1">
                <a:solidFill>
                  <a:schemeClr val="tx1"/>
                </a:solidFill>
                <a:effectLst>
                  <a:outerShdw blurRad="38100" dist="19050" dir="2700000" algn="tl" rotWithShape="0">
                    <a:schemeClr val="dk1">
                      <a:alpha val="40000"/>
                    </a:schemeClr>
                  </a:outerShdw>
                </a:effectLst>
              </a:rPr>
              <a:t>随机</a:t>
            </a:r>
            <a:r>
              <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rPr>
              <a:t>森林</a:t>
            </a:r>
            <a:endPar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endParaRPr>
          </a:p>
        </p:txBody>
      </p:sp>
      <p:sp>
        <p:nvSpPr>
          <p:cNvPr id="7" name="左大括号 6"/>
          <p:cNvSpPr/>
          <p:nvPr/>
        </p:nvSpPr>
        <p:spPr>
          <a:xfrm>
            <a:off x="3449955" y="2469515"/>
            <a:ext cx="478790" cy="1869440"/>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3736975" y="2872105"/>
            <a:ext cx="1983740" cy="1076325"/>
          </a:xfrm>
          <a:prstGeom prst="rect">
            <a:avLst/>
          </a:prstGeom>
          <a:noFill/>
        </p:spPr>
        <p:txBody>
          <a:bodyPr wrap="square" rtlCol="0">
            <a:spAutoFit/>
          </a:bodyPr>
          <a:p>
            <a:pPr algn="ctr"/>
            <a:r>
              <a:rPr lang="en-US" altLang="zh-CN" sz="3200"/>
              <a:t>10000 </a:t>
            </a:r>
            <a:r>
              <a:rPr lang="zh-CN" altLang="en-US" sz="3200"/>
              <a:t>棵</a:t>
            </a:r>
            <a:endParaRPr lang="zh-CN" altLang="en-US" sz="3200"/>
          </a:p>
          <a:p>
            <a:pPr algn="ctr"/>
            <a:r>
              <a:rPr lang="zh-CN" altLang="en-US" sz="3200"/>
              <a:t>决策树</a:t>
            </a:r>
            <a:endParaRPr lang="zh-CN" altLang="en-US" sz="3200"/>
          </a:p>
        </p:txBody>
      </p:sp>
      <p:grpSp>
        <p:nvGrpSpPr>
          <p:cNvPr id="13" name="组合 12"/>
          <p:cNvGrpSpPr/>
          <p:nvPr/>
        </p:nvGrpSpPr>
        <p:grpSpPr>
          <a:xfrm>
            <a:off x="5713730" y="2469515"/>
            <a:ext cx="3505200" cy="1869440"/>
            <a:chOff x="9829" y="3889"/>
            <a:chExt cx="5520" cy="2944"/>
          </a:xfrm>
        </p:grpSpPr>
        <p:sp>
          <p:nvSpPr>
            <p:cNvPr id="3" name="文本框 2"/>
            <p:cNvSpPr txBox="1"/>
            <p:nvPr/>
          </p:nvSpPr>
          <p:spPr>
            <a:xfrm>
              <a:off x="11208" y="4130"/>
              <a:ext cx="3787" cy="822"/>
            </a:xfrm>
            <a:prstGeom prst="rect">
              <a:avLst/>
            </a:prstGeom>
            <a:noFill/>
          </p:spPr>
          <p:txBody>
            <a:bodyPr wrap="square" rtlCol="0">
              <a:spAutoFit/>
            </a:bodyPr>
            <a:p>
              <a:r>
                <a:rPr lang="zh-CN" altLang="en-US" sz="2800"/>
                <a:t>继续：</a:t>
              </a:r>
              <a:r>
                <a:rPr lang="en-US" altLang="zh-CN" sz="2800"/>
                <a:t>7000</a:t>
              </a:r>
              <a:endParaRPr lang="en-US" altLang="zh-CN" sz="2800"/>
            </a:p>
          </p:txBody>
        </p:sp>
        <p:sp>
          <p:nvSpPr>
            <p:cNvPr id="4" name="文本框 3"/>
            <p:cNvSpPr txBox="1"/>
            <p:nvPr>
              <p:custDataLst>
                <p:tags r:id="rId4"/>
              </p:custDataLst>
            </p:nvPr>
          </p:nvSpPr>
          <p:spPr>
            <a:xfrm>
              <a:off x="11208" y="5579"/>
              <a:ext cx="3274" cy="943"/>
            </a:xfrm>
            <a:prstGeom prst="rect">
              <a:avLst/>
            </a:prstGeom>
            <a:noFill/>
          </p:spPr>
          <p:txBody>
            <a:bodyPr wrap="square" rtlCol="0">
              <a:noAutofit/>
            </a:bodyPr>
            <a:p>
              <a:r>
                <a:rPr lang="zh-CN" altLang="en-US" sz="2800"/>
                <a:t>重做：</a:t>
              </a:r>
              <a:r>
                <a:rPr lang="en-US" altLang="zh-CN" sz="2800"/>
                <a:t>3000</a:t>
              </a:r>
              <a:endParaRPr lang="en-US" altLang="zh-CN" sz="2800"/>
            </a:p>
          </p:txBody>
        </p:sp>
        <p:cxnSp>
          <p:nvCxnSpPr>
            <p:cNvPr id="9" name="直接箭头连接符 8"/>
            <p:cNvCxnSpPr/>
            <p:nvPr/>
          </p:nvCxnSpPr>
          <p:spPr>
            <a:xfrm flipV="1">
              <a:off x="9840" y="4523"/>
              <a:ext cx="1102" cy="33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5"/>
              </p:custDataLst>
            </p:nvPr>
          </p:nvCxnSpPr>
          <p:spPr>
            <a:xfrm>
              <a:off x="9829" y="5732"/>
              <a:ext cx="1143" cy="27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左大括号 10"/>
            <p:cNvSpPr/>
            <p:nvPr>
              <p:custDataLst>
                <p:tags r:id="rId6"/>
              </p:custDataLst>
            </p:nvPr>
          </p:nvSpPr>
          <p:spPr>
            <a:xfrm rot="10800000">
              <a:off x="14595" y="3889"/>
              <a:ext cx="754" cy="2944"/>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sp>
        <p:nvSpPr>
          <p:cNvPr id="14" name="矩形 13"/>
          <p:cNvSpPr/>
          <p:nvPr>
            <p:custDataLst>
              <p:tags r:id="rId7"/>
            </p:custDataLst>
          </p:nvPr>
        </p:nvSpPr>
        <p:spPr>
          <a:xfrm>
            <a:off x="9862820" y="2909570"/>
            <a:ext cx="1554480" cy="922020"/>
          </a:xfrm>
          <a:prstGeom prst="rect">
            <a:avLst/>
          </a:prstGeom>
          <a:noFill/>
          <a:ln>
            <a:noFill/>
          </a:ln>
        </p:spPr>
        <p:txBody>
          <a:bodyPr wrap="none" rtlCol="0" anchor="t">
            <a:spAutoFit/>
          </a:bodyPr>
          <a:p>
            <a:pPr algn="ctr"/>
            <a:r>
              <a:rPr lang="zh-CN" altLang="en-US" sz="5400" b="1">
                <a:solidFill>
                  <a:schemeClr val="tx1"/>
                </a:solidFill>
                <a:effectLst>
                  <a:outerShdw blurRad="38100" dist="19050" dir="2700000" algn="tl" rotWithShape="0">
                    <a:schemeClr val="dk1">
                      <a:alpha val="40000"/>
                    </a:schemeClr>
                  </a:outerShdw>
                </a:effectLst>
              </a:rPr>
              <a:t>继续</a:t>
            </a:r>
            <a:endParaRPr lang="zh-CN" altLang="en-US" sz="5400" b="1">
              <a:solidFill>
                <a:schemeClr val="tx1"/>
              </a:solidFill>
              <a:effectLst>
                <a:outerShdw blurRad="38100" dist="19050" dir="2700000" algn="tl" rotWithShape="0">
                  <a:schemeClr val="dk1">
                    <a:alpha val="40000"/>
                  </a:schemeClr>
                </a:outerShdw>
              </a:effectLst>
            </a:endParaRPr>
          </a:p>
        </p:txBody>
      </p:sp>
      <p:sp>
        <p:nvSpPr>
          <p:cNvPr id="15" name="矩形 14"/>
          <p:cNvSpPr/>
          <p:nvPr/>
        </p:nvSpPr>
        <p:spPr>
          <a:xfrm>
            <a:off x="3209925" y="2162810"/>
            <a:ext cx="6297295" cy="2511425"/>
          </a:xfrm>
          <a:prstGeom prst="rect">
            <a:avLst/>
          </a:prstGeom>
          <a:noFill/>
          <a:ln w="28575" cmpd="sng">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5385435" y="1329055"/>
            <a:ext cx="1946275" cy="645160"/>
          </a:xfrm>
          <a:prstGeom prst="rect">
            <a:avLst/>
          </a:prstGeom>
          <a:noFill/>
        </p:spPr>
        <p:txBody>
          <a:bodyPr wrap="square" rtlCol="0">
            <a:spAutoFit/>
          </a:bodyPr>
          <a:p>
            <a:pPr algn="ctr"/>
            <a:r>
              <a:rPr lang="zh-CN" altLang="en-US" sz="3600"/>
              <a:t>黑盒</a:t>
            </a:r>
            <a:endParaRPr lang="zh-CN" altLang="en-US" sz="3600"/>
          </a:p>
        </p:txBody>
      </p:sp>
      <p:sp>
        <p:nvSpPr>
          <p:cNvPr id="17" name="文本框 16"/>
          <p:cNvSpPr txBox="1"/>
          <p:nvPr>
            <p:custDataLst>
              <p:tags r:id="rId8"/>
            </p:custDataLst>
          </p:nvPr>
        </p:nvSpPr>
        <p:spPr>
          <a:xfrm>
            <a:off x="2634615" y="5021580"/>
            <a:ext cx="6958330" cy="1076325"/>
          </a:xfrm>
          <a:prstGeom prst="rect">
            <a:avLst/>
          </a:prstGeom>
          <a:noFill/>
        </p:spPr>
        <p:txBody>
          <a:bodyPr wrap="square" rtlCol="0">
            <a:spAutoFit/>
          </a:bodyPr>
          <a:p>
            <a:pPr algn="ctr"/>
            <a:r>
              <a:rPr lang="zh-CN" altLang="en-US" sz="3200"/>
              <a:t>除了输入和输出，中间过程不清楚，做出决策原因</a:t>
            </a:r>
            <a:r>
              <a:rPr lang="zh-CN" altLang="en-US" sz="3200"/>
              <a:t>不可知！</a:t>
            </a:r>
            <a:endParaRPr lang="zh-CN" altLang="en-US" sz="3200"/>
          </a:p>
        </p:txBody>
      </p:sp>
      <p:sp>
        <p:nvSpPr>
          <p:cNvPr id="18" name="文本框 17"/>
          <p:cNvSpPr txBox="1"/>
          <p:nvPr/>
        </p:nvSpPr>
        <p:spPr>
          <a:xfrm>
            <a:off x="426085" y="3144520"/>
            <a:ext cx="2595245" cy="583565"/>
          </a:xfrm>
          <a:prstGeom prst="rect">
            <a:avLst/>
          </a:prstGeom>
          <a:noFill/>
        </p:spPr>
        <p:txBody>
          <a:bodyPr wrap="square" rtlCol="0" anchor="t">
            <a:spAutoFit/>
          </a:bodyPr>
          <a:p>
            <a:pPr algn="ctr"/>
            <a:r>
              <a:rPr lang="zh-CN" altLang="en-US" sz="3200">
                <a:sym typeface="+mn-ea"/>
              </a:rPr>
              <a:t>输入</a:t>
            </a:r>
            <a:r>
              <a:rPr lang="zh-CN" altLang="en-US" sz="3200">
                <a:sym typeface="+mn-ea"/>
              </a:rPr>
              <a:t>特征值</a:t>
            </a:r>
            <a:endParaRPr lang="zh-CN" altLang="en-US" sz="3200">
              <a:sym typeface="+mn-ea"/>
            </a:endParaRPr>
          </a:p>
        </p:txBody>
      </p:sp>
    </p:spTree>
    <p:custDataLst>
      <p:tags r:id="rId9"/>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100" name="图片 99"/>
          <p:cNvPicPr/>
          <p:nvPr/>
        </p:nvPicPr>
        <p:blipFill>
          <a:blip r:embed="rId3"/>
          <a:stretch>
            <a:fillRect/>
          </a:stretch>
        </p:blipFill>
        <p:spPr>
          <a:xfrm>
            <a:off x="2024698" y="752475"/>
            <a:ext cx="8391525" cy="5353050"/>
          </a:xfrm>
          <a:prstGeom prst="rect">
            <a:avLst/>
          </a:prstGeom>
          <a:noFill/>
          <a:ln w="9525">
            <a:noFill/>
          </a:ln>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2654300" y="1314450"/>
            <a:ext cx="7305675" cy="4229100"/>
          </a:xfrm>
          <a:prstGeom prst="rect">
            <a:avLst/>
          </a:prstGeom>
        </p:spPr>
      </p:pic>
      <p:sp>
        <p:nvSpPr>
          <p:cNvPr id="3" name="文本框 2"/>
          <p:cNvSpPr txBox="1"/>
          <p:nvPr/>
        </p:nvSpPr>
        <p:spPr>
          <a:xfrm>
            <a:off x="4725035" y="610235"/>
            <a:ext cx="5080000" cy="368300"/>
          </a:xfrm>
          <a:prstGeom prst="rect">
            <a:avLst/>
          </a:prstGeom>
          <a:noFill/>
        </p:spPr>
        <p:txBody>
          <a:bodyPr wrap="square" rtlCol="0">
            <a:spAutoFit/>
          </a:bodyPr>
          <a:p>
            <a:r>
              <a:rPr lang="zh-CN" altLang="en-US"/>
              <a:t>不设置</a:t>
            </a:r>
            <a:r>
              <a:rPr lang="en-US" altLang="zh-CN"/>
              <a:t> seed </a:t>
            </a:r>
            <a:r>
              <a:rPr lang="zh-CN" altLang="en-US"/>
              <a:t>每次结果都</a:t>
            </a:r>
            <a:r>
              <a:rPr lang="zh-CN" altLang="en-US"/>
              <a:t>不一致！</a:t>
            </a:r>
            <a:endParaRPr lang="zh-CN" altLang="en-US"/>
          </a:p>
        </p:txBody>
      </p:sp>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grpSp>
        <p:nvGrpSpPr>
          <p:cNvPr id="2" name="组合 1"/>
          <p:cNvGrpSpPr/>
          <p:nvPr/>
        </p:nvGrpSpPr>
        <p:grpSpPr>
          <a:xfrm>
            <a:off x="2440305" y="2307590"/>
            <a:ext cx="6674803" cy="2243455"/>
            <a:chOff x="7027" y="5686"/>
            <a:chExt cx="10512" cy="3533"/>
          </a:xfrm>
        </p:grpSpPr>
        <p:sp>
          <p:nvSpPr>
            <p:cNvPr id="7" name="矩形 6"/>
            <p:cNvSpPr/>
            <p:nvPr>
              <p:custDataLst>
                <p:tags r:id="rId3"/>
              </p:custDataLst>
            </p:nvPr>
          </p:nvSpPr>
          <p:spPr>
            <a:xfrm>
              <a:off x="7027" y="6726"/>
              <a:ext cx="3528" cy="1452"/>
            </a:xfrm>
            <a:prstGeom prst="rect">
              <a:avLst/>
            </a:prstGeom>
            <a:noFill/>
            <a:ln>
              <a:noFill/>
            </a:ln>
          </p:spPr>
          <p:txBody>
            <a:bodyPr wrap="none" rtlCol="0" anchor="t">
              <a:spAutoFit/>
            </a:bodyPr>
            <a:p>
              <a:pPr algn="ctr"/>
              <a:r>
                <a:rPr lang="zh-CN" altLang="en-US" sz="5400" b="1">
                  <a:solidFill>
                    <a:schemeClr val="accent4">
                      <a:lumMod val="50000"/>
                    </a:schemeClr>
                  </a:solidFill>
                  <a:effectLst>
                    <a:outerShdw blurRad="38100" dist="19050" dir="2700000" algn="tl" rotWithShape="0">
                      <a:schemeClr val="dk1">
                        <a:alpha val="40000"/>
                      </a:schemeClr>
                    </a:outerShdw>
                  </a:effectLst>
                </a:rPr>
                <a:t>无监督</a:t>
              </a:r>
              <a:endParaRPr lang="zh-CN" altLang="en-US" sz="5400" b="1">
                <a:solidFill>
                  <a:schemeClr val="accent4">
                    <a:lumMod val="50000"/>
                  </a:schemeClr>
                </a:solidFill>
                <a:effectLst>
                  <a:outerShdw blurRad="38100" dist="19050" dir="2700000" algn="tl" rotWithShape="0">
                    <a:schemeClr val="dk1">
                      <a:alpha val="40000"/>
                    </a:schemeClr>
                  </a:outerShdw>
                </a:effectLst>
              </a:endParaRPr>
            </a:p>
          </p:txBody>
        </p:sp>
        <p:sp>
          <p:nvSpPr>
            <p:cNvPr id="4" name="左大括号 3"/>
            <p:cNvSpPr/>
            <p:nvPr>
              <p:custDataLst>
                <p:tags r:id="rId4"/>
              </p:custDataLst>
            </p:nvPr>
          </p:nvSpPr>
          <p:spPr>
            <a:xfrm>
              <a:off x="11095" y="5686"/>
              <a:ext cx="739" cy="3533"/>
            </a:xfrm>
            <a:prstGeom prst="leftBrace">
              <a:avLst/>
            </a:prstGeom>
            <a:noFill/>
            <a:ln w="66675" cmpd="sng">
              <a:solidFill>
                <a:schemeClr val="accent6">
                  <a:lumMod val="75000"/>
                </a:schemeClr>
              </a:solidFill>
              <a:prstDash val="solid"/>
            </a:ln>
            <a:extLst>
              <a:ext uri="{909E8E84-426E-40DD-AFC4-6F175D3DCCD1}">
                <a14:hiddenFill xmlns:a14="http://schemas.microsoft.com/office/drawing/2010/main">
                  <a:solidFill>
                    <a:srgbClr val="FF0000"/>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矩形 15"/>
            <p:cNvSpPr/>
            <p:nvPr>
              <p:custDataLst>
                <p:tags r:id="rId5"/>
              </p:custDataLst>
            </p:nvPr>
          </p:nvSpPr>
          <p:spPr>
            <a:xfrm>
              <a:off x="12688" y="5806"/>
              <a:ext cx="4851" cy="1452"/>
            </a:xfrm>
            <a:prstGeom prst="rect">
              <a:avLst/>
            </a:prstGeom>
            <a:noFill/>
            <a:ln>
              <a:noFill/>
            </a:ln>
          </p:spPr>
          <p:txBody>
            <a:bodyPr wrap="none" rtlCol="0" anchor="t">
              <a:spAutoFit/>
            </a:bodyPr>
            <a:p>
              <a:pPr algn="ctr"/>
              <a:r>
                <a:rPr lang="en-US" altLang="zh-CN" sz="5400" b="1">
                  <a:solidFill>
                    <a:schemeClr val="accent3">
                      <a:lumMod val="40000"/>
                      <a:lumOff val="60000"/>
                    </a:schemeClr>
                  </a:solidFill>
                  <a:effectLst>
                    <a:outerShdw blurRad="38100" dist="19050" dir="2700000" algn="tl" rotWithShape="0">
                      <a:schemeClr val="dk1">
                        <a:alpha val="40000"/>
                      </a:schemeClr>
                    </a:outerShdw>
                  </a:effectLst>
                </a:rPr>
                <a:t>K-means</a:t>
              </a:r>
              <a:endParaRPr lang="en-US" altLang="zh-CN" sz="5400" b="1">
                <a:solidFill>
                  <a:schemeClr val="accent3">
                    <a:lumMod val="40000"/>
                    <a:lumOff val="60000"/>
                  </a:schemeClr>
                </a:solidFill>
                <a:effectLst>
                  <a:outerShdw blurRad="38100" dist="19050" dir="2700000" algn="tl" rotWithShape="0">
                    <a:schemeClr val="dk1">
                      <a:alpha val="40000"/>
                    </a:schemeClr>
                  </a:outerShdw>
                </a:effectLst>
              </a:endParaRPr>
            </a:p>
          </p:txBody>
        </p:sp>
        <p:sp>
          <p:nvSpPr>
            <p:cNvPr id="17" name="矩形 16"/>
            <p:cNvSpPr/>
            <p:nvPr>
              <p:custDataLst>
                <p:tags r:id="rId6"/>
              </p:custDataLst>
            </p:nvPr>
          </p:nvSpPr>
          <p:spPr>
            <a:xfrm>
              <a:off x="13889" y="7759"/>
              <a:ext cx="2448" cy="1452"/>
            </a:xfrm>
            <a:prstGeom prst="rect">
              <a:avLst/>
            </a:prstGeom>
            <a:noFill/>
            <a:ln>
              <a:noFill/>
            </a:ln>
          </p:spPr>
          <p:txBody>
            <a:bodyPr wrap="none" rtlCol="0" anchor="t">
              <a:spAutoFit/>
            </a:bodyPr>
            <a:p>
              <a:pPr algn="ctr"/>
              <a:r>
                <a:rPr lang="zh-CN" altLang="en-US" sz="5400" b="1">
                  <a:solidFill>
                    <a:schemeClr val="tx1">
                      <a:lumMod val="50000"/>
                      <a:lumOff val="50000"/>
                    </a:schemeClr>
                  </a:solidFill>
                  <a:effectLst>
                    <a:outerShdw blurRad="38100" dist="19050" dir="2700000" algn="tl" rotWithShape="0">
                      <a:schemeClr val="dk1">
                        <a:alpha val="40000"/>
                      </a:schemeClr>
                    </a:outerShdw>
                  </a:effectLst>
                </a:rPr>
                <a:t>其他</a:t>
              </a:r>
              <a:endParaRPr lang="zh-CN" altLang="en-US" sz="5400" b="1">
                <a:solidFill>
                  <a:schemeClr val="tx1">
                    <a:lumMod val="50000"/>
                    <a:lumOff val="50000"/>
                  </a:schemeClr>
                </a:solidFill>
                <a:effectLst>
                  <a:outerShdw blurRad="38100" dist="19050" dir="2700000" algn="tl" rotWithShape="0">
                    <a:schemeClr val="dk1">
                      <a:alpha val="40000"/>
                    </a:schemeClr>
                  </a:outerShdw>
                </a:effectLst>
              </a:endParaRPr>
            </a:p>
          </p:txBody>
        </p:sp>
      </p:grpSp>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graphicFrame>
        <p:nvGraphicFramePr>
          <p:cNvPr id="3" name="表格 2"/>
          <p:cNvGraphicFramePr/>
          <p:nvPr>
            <p:custDataLst>
              <p:tags r:id="rId3"/>
            </p:custDataLst>
          </p:nvPr>
        </p:nvGraphicFramePr>
        <p:xfrm>
          <a:off x="2942590" y="1367790"/>
          <a:ext cx="5959475" cy="2703195"/>
        </p:xfrm>
        <a:graphic>
          <a:graphicData uri="http://schemas.openxmlformats.org/drawingml/2006/table">
            <a:tbl>
              <a:tblPr firstRow="1" bandRow="1">
                <a:tableStyleId>{5C22544A-7EE6-4342-B048-85BDC9FD1C3A}</a:tableStyleId>
              </a:tblPr>
              <a:tblGrid>
                <a:gridCol w="662305"/>
                <a:gridCol w="645795"/>
                <a:gridCol w="626110"/>
                <a:gridCol w="620395"/>
                <a:gridCol w="635635"/>
                <a:gridCol w="782320"/>
                <a:gridCol w="477520"/>
                <a:gridCol w="847090"/>
                <a:gridCol w="662305"/>
              </a:tblGrid>
              <a:tr h="300355">
                <a:tc>
                  <a:txBody>
                    <a:bodyPr/>
                    <a:p>
                      <a:pPr algn="ctr">
                        <a:buNone/>
                      </a:pPr>
                      <a:r>
                        <a:rPr lang="zh-CN" altLang="en-US" sz="1000">
                          <a:solidFill>
                            <a:srgbClr val="7030A0"/>
                          </a:solidFill>
                        </a:rPr>
                        <a:t>项目号</a:t>
                      </a:r>
                      <a:endParaRPr lang="zh-CN" altLang="en-US" sz="1000">
                        <a:solidFill>
                          <a:srgbClr val="7030A0"/>
                        </a:solidFill>
                      </a:endParaRPr>
                    </a:p>
                  </a:txBody>
                  <a:tcPr anchor="ctr" anchorCtr="0">
                    <a:solidFill>
                      <a:schemeClr val="tx2">
                        <a:lumMod val="50000"/>
                        <a:lumOff val="50000"/>
                      </a:schemeClr>
                    </a:solidFill>
                  </a:tcPr>
                </a:tc>
                <a:tc>
                  <a:txBody>
                    <a:bodyPr/>
                    <a:p>
                      <a:pPr algn="ctr">
                        <a:buNone/>
                      </a:pPr>
                      <a:r>
                        <a:rPr lang="zh-CN" altLang="en-US" sz="1000"/>
                        <a:t>数据量</a:t>
                      </a:r>
                      <a:endParaRPr lang="zh-CN" altLang="en-US" sz="1000"/>
                    </a:p>
                  </a:txBody>
                  <a:tcPr anchor="ctr" anchorCtr="0">
                    <a:solidFill>
                      <a:schemeClr val="tx2">
                        <a:lumMod val="50000"/>
                        <a:lumOff val="50000"/>
                      </a:schemeClr>
                    </a:solidFill>
                  </a:tcPr>
                </a:tc>
                <a:tc>
                  <a:txBody>
                    <a:bodyPr/>
                    <a:p>
                      <a:pPr algn="ctr">
                        <a:buNone/>
                      </a:pPr>
                      <a:r>
                        <a:rPr lang="zh-CN" altLang="en-US" sz="1000"/>
                        <a:t>比对率</a:t>
                      </a:r>
                      <a:endParaRPr lang="zh-CN" altLang="en-US" sz="1000"/>
                    </a:p>
                  </a:txBody>
                  <a:tcPr anchor="ctr" anchorCtr="0">
                    <a:solidFill>
                      <a:schemeClr val="tx2">
                        <a:lumMod val="50000"/>
                        <a:lumOff val="50000"/>
                      </a:schemeClr>
                    </a:solidFill>
                  </a:tcPr>
                </a:tc>
                <a:tc>
                  <a:txBody>
                    <a:bodyPr/>
                    <a:p>
                      <a:pPr algn="ctr">
                        <a:buNone/>
                      </a:pPr>
                      <a:r>
                        <a:rPr lang="zh-CN" altLang="en-US" sz="1000"/>
                        <a:t>深度</a:t>
                      </a:r>
                      <a:endParaRPr lang="zh-CN" altLang="en-US" sz="1000"/>
                    </a:p>
                  </a:txBody>
                  <a:tcPr anchor="ctr" anchorCtr="0">
                    <a:solidFill>
                      <a:schemeClr val="tx2">
                        <a:lumMod val="50000"/>
                        <a:lumOff val="50000"/>
                      </a:schemeClr>
                    </a:solidFill>
                  </a:tcPr>
                </a:tc>
                <a:tc>
                  <a:txBody>
                    <a:bodyPr/>
                    <a:p>
                      <a:pPr algn="ctr">
                        <a:buNone/>
                      </a:pPr>
                      <a:r>
                        <a:rPr lang="zh-CN" altLang="en-US" sz="1000"/>
                        <a:t>污染</a:t>
                      </a:r>
                      <a:endParaRPr lang="zh-CN" altLang="en-US" sz="1000"/>
                    </a:p>
                  </a:txBody>
                  <a:tcPr anchor="ctr" anchorCtr="0">
                    <a:solidFill>
                      <a:schemeClr val="tx2">
                        <a:lumMod val="50000"/>
                        <a:lumOff val="50000"/>
                      </a:schemeClr>
                    </a:solidFill>
                  </a:tcPr>
                </a:tc>
                <a:tc>
                  <a:txBody>
                    <a:bodyPr/>
                    <a:p>
                      <a:pPr algn="ctr">
                        <a:buNone/>
                      </a:pPr>
                      <a:r>
                        <a:rPr lang="en-US" altLang="zh-CN" sz="1000"/>
                        <a:t>GC</a:t>
                      </a:r>
                      <a:r>
                        <a:rPr lang="zh-CN" altLang="en-US" sz="1000"/>
                        <a:t>含量</a:t>
                      </a:r>
                      <a:endParaRPr lang="zh-CN" altLang="en-US" sz="1000"/>
                    </a:p>
                  </a:txBody>
                  <a:tcPr anchor="ctr" anchorCtr="0">
                    <a:solidFill>
                      <a:schemeClr val="tx2">
                        <a:lumMod val="50000"/>
                        <a:lumOff val="50000"/>
                      </a:schemeClr>
                    </a:solidFill>
                  </a:tcPr>
                </a:tc>
                <a:tc>
                  <a:txBody>
                    <a:bodyPr/>
                    <a:p>
                      <a:pPr algn="ctr">
                        <a:buNone/>
                      </a:pPr>
                      <a:r>
                        <a:rPr lang="en-US" altLang="zh-CN" sz="1000"/>
                        <a:t>ref</a:t>
                      </a:r>
                      <a:endParaRPr lang="en-US" altLang="zh-CN" sz="1000"/>
                    </a:p>
                  </a:txBody>
                  <a:tcPr anchor="ctr" anchorCtr="0">
                    <a:solidFill>
                      <a:schemeClr val="tx2">
                        <a:lumMod val="50000"/>
                        <a:lumOff val="50000"/>
                      </a:schemeClr>
                    </a:solidFill>
                  </a:tcPr>
                </a:tc>
                <a:tc>
                  <a:txBody>
                    <a:bodyPr/>
                    <a:p>
                      <a:pPr algn="ctr">
                        <a:buNone/>
                      </a:pPr>
                      <a:r>
                        <a:rPr lang="zh-CN" altLang="en-US" sz="1000"/>
                        <a:t>样本质量</a:t>
                      </a:r>
                      <a:endParaRPr lang="zh-CN" altLang="en-US" sz="1000"/>
                    </a:p>
                  </a:txBody>
                  <a:tcPr anchor="ctr" anchorCtr="0">
                    <a:solidFill>
                      <a:schemeClr val="tx2">
                        <a:lumMod val="50000"/>
                        <a:lumOff val="50000"/>
                      </a:schemeClr>
                    </a:solidFill>
                  </a:tcPr>
                </a:tc>
                <a:tc>
                  <a:txBody>
                    <a:bodyPr/>
                    <a:p>
                      <a:pPr algn="ctr">
                        <a:buNone/>
                      </a:pPr>
                      <a:r>
                        <a:rPr lang="zh-CN" altLang="en-US" sz="1000">
                          <a:solidFill>
                            <a:schemeClr val="accent6"/>
                          </a:solidFill>
                        </a:rPr>
                        <a:t>结果</a:t>
                      </a:r>
                      <a:endParaRPr lang="zh-CN" altLang="en-US" sz="1000">
                        <a:solidFill>
                          <a:schemeClr val="accent6"/>
                        </a:solidFill>
                      </a:endParaRPr>
                    </a:p>
                  </a:txBody>
                  <a:tcPr anchor="ctr" anchorCtr="0">
                    <a:solidFill>
                      <a:schemeClr val="tx2">
                        <a:lumMod val="50000"/>
                        <a:lumOff val="50000"/>
                      </a:schemeClr>
                    </a:solidFill>
                  </a:tcPr>
                </a:tc>
              </a:tr>
              <a:tr h="300355">
                <a:tc>
                  <a:txBody>
                    <a:bodyPr/>
                    <a:p>
                      <a:pPr algn="ctr">
                        <a:buNone/>
                      </a:pPr>
                      <a:r>
                        <a:rPr lang="en-US" altLang="zh-CN" sz="800"/>
                        <a:t>1</a:t>
                      </a:r>
                      <a:endParaRPr lang="en-US" altLang="zh-CN" sz="800"/>
                    </a:p>
                  </a:txBody>
                  <a:tcPr anchor="ctr" anchorCtr="0">
                    <a:solidFill>
                      <a:schemeClr val="bg1">
                        <a:lumMod val="85000"/>
                      </a:schemeClr>
                    </a:solidFill>
                  </a:tcPr>
                </a:tc>
                <a:tc>
                  <a:txBody>
                    <a:bodyPr/>
                    <a:p>
                      <a:pPr algn="ctr">
                        <a:buNone/>
                      </a:pPr>
                      <a:r>
                        <a:rPr lang="en-US" altLang="zh-CN" sz="800"/>
                        <a:t>√</a:t>
                      </a:r>
                      <a:endParaRPr lang="en-US" altLang="zh-CN" sz="800"/>
                    </a:p>
                  </a:txBody>
                  <a:tcPr anchor="ctr" anchorCtr="0">
                    <a:solidFill>
                      <a:schemeClr val="bg1">
                        <a:lumMod val="85000"/>
                      </a:schemeClr>
                    </a:solidFill>
                  </a:tcPr>
                </a:tc>
                <a:tc>
                  <a:txBody>
                    <a:bodyPr/>
                    <a:p>
                      <a:pPr algn="ctr">
                        <a:buNone/>
                      </a:pPr>
                      <a:r>
                        <a:rPr lang="zh-CN" altLang="en-US" sz="800"/>
                        <a:t>×</a:t>
                      </a:r>
                      <a:endParaRPr lang="zh-CN" altLang="en-US" sz="800"/>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t>hg19</a:t>
                      </a:r>
                      <a:endParaRPr lang="en-US" altLang="zh-CN" sz="800"/>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t>继续</a:t>
                      </a:r>
                      <a:endParaRPr lang="zh-CN" altLang="en-US" sz="800"/>
                    </a:p>
                  </a:txBody>
                  <a:tcPr anchor="ctr" anchorCtr="0">
                    <a:solidFill>
                      <a:schemeClr val="bg1">
                        <a:lumMod val="85000"/>
                      </a:schemeClr>
                    </a:solidFill>
                  </a:tcPr>
                </a:tc>
              </a:tr>
              <a:tr h="300355">
                <a:tc>
                  <a:txBody>
                    <a:bodyPr/>
                    <a:p>
                      <a:pPr algn="ctr">
                        <a:buNone/>
                      </a:pPr>
                      <a:r>
                        <a:rPr lang="en-US" altLang="zh-CN" sz="800"/>
                        <a:t>2</a:t>
                      </a:r>
                      <a:endParaRPr lang="en-US" altLang="zh-CN" sz="800"/>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t>hg38</a:t>
                      </a:r>
                      <a:endParaRPr lang="en-US" altLang="zh-CN" sz="800"/>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重做</a:t>
                      </a:r>
                      <a:endParaRPr lang="zh-CN" altLang="en-US" sz="800">
                        <a:sym typeface="+mn-ea"/>
                      </a:endParaRPr>
                    </a:p>
                  </a:txBody>
                  <a:tcPr anchor="ctr" anchorCtr="0">
                    <a:solidFill>
                      <a:schemeClr val="bg1">
                        <a:lumMod val="85000"/>
                      </a:schemeClr>
                    </a:solidFill>
                  </a:tcPr>
                </a:tc>
              </a:tr>
              <a:tr h="300355">
                <a:tc>
                  <a:txBody>
                    <a:bodyPr/>
                    <a:p>
                      <a:pPr algn="ctr">
                        <a:buNone/>
                      </a:pPr>
                      <a:r>
                        <a:rPr lang="en-US" altLang="zh-CN" sz="800"/>
                        <a:t>3</a:t>
                      </a:r>
                      <a:endParaRPr lang="en-US" altLang="zh-CN" sz="800"/>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hg38</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t>重做</a:t>
                      </a:r>
                      <a:endParaRPr lang="zh-CN" altLang="en-US" sz="800"/>
                    </a:p>
                  </a:txBody>
                  <a:tcPr anchor="ctr" anchorCtr="0">
                    <a:solidFill>
                      <a:schemeClr val="bg1">
                        <a:lumMod val="85000"/>
                      </a:schemeClr>
                    </a:solidFill>
                  </a:tcPr>
                </a:tc>
              </a:tr>
              <a:tr h="300355">
                <a:tc>
                  <a:txBody>
                    <a:bodyPr/>
                    <a:p>
                      <a:pPr algn="ctr">
                        <a:buNone/>
                      </a:pPr>
                      <a:r>
                        <a:rPr lang="en-US" altLang="zh-CN" sz="800"/>
                        <a:t>4</a:t>
                      </a:r>
                      <a:endParaRPr lang="en-US" altLang="zh-CN" sz="800"/>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hg19</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继续</a:t>
                      </a:r>
                      <a:endParaRPr lang="zh-CN" altLang="en-US" sz="800">
                        <a:sym typeface="+mn-ea"/>
                      </a:endParaRPr>
                    </a:p>
                  </a:txBody>
                  <a:tcPr anchor="ctr" anchorCtr="0">
                    <a:solidFill>
                      <a:schemeClr val="bg1">
                        <a:lumMod val="85000"/>
                      </a:schemeClr>
                    </a:solidFill>
                  </a:tcPr>
                </a:tc>
              </a:tr>
              <a:tr h="300355">
                <a:tc>
                  <a:txBody>
                    <a:bodyPr/>
                    <a:p>
                      <a:pPr algn="ctr">
                        <a:buNone/>
                      </a:pPr>
                      <a:r>
                        <a:rPr lang="en-US" altLang="zh-CN" sz="800"/>
                        <a:t>5</a:t>
                      </a:r>
                      <a:endParaRPr lang="en-US" altLang="zh-CN" sz="800"/>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hg38</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重做</a:t>
                      </a:r>
                      <a:endParaRPr lang="zh-CN" altLang="en-US" sz="800">
                        <a:sym typeface="+mn-ea"/>
                      </a:endParaRPr>
                    </a:p>
                  </a:txBody>
                  <a:tcPr anchor="ctr" anchorCtr="0">
                    <a:solidFill>
                      <a:schemeClr val="bg1">
                        <a:lumMod val="85000"/>
                      </a:schemeClr>
                    </a:solidFill>
                  </a:tcPr>
                </a:tc>
              </a:tr>
              <a:tr h="300355">
                <a:tc>
                  <a:txBody>
                    <a:bodyPr/>
                    <a:p>
                      <a:pPr algn="ctr">
                        <a:buNone/>
                      </a:pPr>
                      <a:r>
                        <a:rPr lang="en-US" altLang="zh-CN" sz="800"/>
                        <a:t>6</a:t>
                      </a:r>
                      <a:endParaRPr lang="en-US" altLang="zh-CN" sz="800"/>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hg19</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继续</a:t>
                      </a:r>
                      <a:endParaRPr lang="zh-CN" altLang="en-US" sz="800">
                        <a:sym typeface="+mn-ea"/>
                      </a:endParaRPr>
                    </a:p>
                  </a:txBody>
                  <a:tcPr anchor="ctr" anchorCtr="0">
                    <a:solidFill>
                      <a:schemeClr val="bg1">
                        <a:lumMod val="85000"/>
                      </a:schemeClr>
                    </a:solidFill>
                  </a:tcPr>
                </a:tc>
              </a:tr>
              <a:tr h="300355">
                <a:tc>
                  <a:txBody>
                    <a:bodyPr/>
                    <a:p>
                      <a:pPr algn="ctr">
                        <a:buNone/>
                      </a:pPr>
                      <a:r>
                        <a:rPr lang="en-US" altLang="zh-CN" sz="800"/>
                        <a:t>7</a:t>
                      </a:r>
                      <a:endParaRPr lang="en-US" altLang="zh-CN" sz="800"/>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hg19</a:t>
                      </a:r>
                      <a:endParaRPr lang="en-US" altLang="zh-CN"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重做</a:t>
                      </a:r>
                      <a:endParaRPr lang="zh-CN" altLang="en-US" sz="800">
                        <a:sym typeface="+mn-ea"/>
                      </a:endParaRPr>
                    </a:p>
                  </a:txBody>
                  <a:tcPr anchor="ctr" anchorCtr="0">
                    <a:solidFill>
                      <a:schemeClr val="bg1">
                        <a:lumMod val="85000"/>
                      </a:schemeClr>
                    </a:solidFill>
                  </a:tcPr>
                </a:tc>
              </a:tr>
              <a:tr h="300355">
                <a:tc>
                  <a:txBody>
                    <a:bodyPr/>
                    <a:p>
                      <a:pPr algn="ctr">
                        <a:buNone/>
                      </a:pPr>
                      <a:r>
                        <a:rPr lang="en-US" altLang="zh-CN" sz="800"/>
                        <a:t>8</a:t>
                      </a:r>
                      <a:endParaRPr lang="en-US" altLang="zh-CN" sz="800"/>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a:t>
                      </a:r>
                      <a:endParaRPr lang="zh-CN" altLang="en-US" sz="800">
                        <a:sym typeface="+mn-ea"/>
                      </a:endParaRPr>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en-US" altLang="zh-CN" sz="800"/>
                        <a:t>hg19</a:t>
                      </a:r>
                      <a:endParaRPr lang="en-US" altLang="zh-CN" sz="800"/>
                    </a:p>
                  </a:txBody>
                  <a:tcPr anchor="ctr" anchorCtr="0">
                    <a:solidFill>
                      <a:schemeClr val="bg1">
                        <a:lumMod val="85000"/>
                      </a:schemeClr>
                    </a:solidFill>
                  </a:tcPr>
                </a:tc>
                <a:tc>
                  <a:txBody>
                    <a:bodyPr/>
                    <a:p>
                      <a:pPr algn="ctr">
                        <a:buNone/>
                      </a:pPr>
                      <a:r>
                        <a:rPr lang="en-US" altLang="zh-CN" sz="800">
                          <a:sym typeface="+mn-ea"/>
                        </a:rPr>
                        <a:t>√</a:t>
                      </a:r>
                      <a:endParaRPr lang="en-US" altLang="zh-CN" sz="800">
                        <a:sym typeface="+mn-ea"/>
                      </a:endParaRPr>
                    </a:p>
                  </a:txBody>
                  <a:tcPr anchor="ctr" anchorCtr="0">
                    <a:solidFill>
                      <a:schemeClr val="bg1">
                        <a:lumMod val="85000"/>
                      </a:schemeClr>
                    </a:solidFill>
                  </a:tcPr>
                </a:tc>
                <a:tc>
                  <a:txBody>
                    <a:bodyPr/>
                    <a:p>
                      <a:pPr algn="ctr">
                        <a:buNone/>
                      </a:pPr>
                      <a:r>
                        <a:rPr lang="zh-CN" altLang="en-US" sz="800">
                          <a:sym typeface="+mn-ea"/>
                        </a:rPr>
                        <a:t>继续</a:t>
                      </a:r>
                      <a:endParaRPr lang="zh-CN" altLang="en-US" sz="800">
                        <a:sym typeface="+mn-ea"/>
                      </a:endParaRPr>
                    </a:p>
                  </a:txBody>
                  <a:tcPr anchor="ctr" anchorCtr="0">
                    <a:solidFill>
                      <a:schemeClr val="bg1">
                        <a:lumMod val="85000"/>
                      </a:schemeClr>
                    </a:solidFill>
                  </a:tcPr>
                </a:tc>
              </a:tr>
            </a:tbl>
          </a:graphicData>
        </a:graphic>
      </p:graphicFrame>
      <p:sp>
        <p:nvSpPr>
          <p:cNvPr id="8" name="文本框 7"/>
          <p:cNvSpPr txBox="1"/>
          <p:nvPr/>
        </p:nvSpPr>
        <p:spPr>
          <a:xfrm>
            <a:off x="3813810" y="913130"/>
            <a:ext cx="3949065" cy="368300"/>
          </a:xfrm>
          <a:prstGeom prst="rect">
            <a:avLst/>
          </a:prstGeom>
          <a:noFill/>
        </p:spPr>
        <p:txBody>
          <a:bodyPr wrap="square" rtlCol="0">
            <a:spAutoFit/>
          </a:bodyPr>
          <a:p>
            <a:pPr algn="ctr"/>
            <a:r>
              <a:rPr lang="zh-CN" altLang="en-US"/>
              <a:t>有监督</a:t>
            </a:r>
            <a:r>
              <a:rPr lang="en-US" altLang="zh-CN"/>
              <a:t> </a:t>
            </a:r>
            <a:r>
              <a:rPr lang="zh-CN" altLang="en-US"/>
              <a:t>一般为分类，有特定的</a:t>
            </a:r>
            <a:r>
              <a:rPr lang="zh-CN" altLang="en-US"/>
              <a:t>类别</a:t>
            </a:r>
            <a:endParaRPr lang="zh-CN" altLang="en-US"/>
          </a:p>
        </p:txBody>
      </p:sp>
      <p:sp>
        <p:nvSpPr>
          <p:cNvPr id="9" name="文本框 8"/>
          <p:cNvSpPr txBox="1"/>
          <p:nvPr>
            <p:custDataLst>
              <p:tags r:id="rId4"/>
            </p:custDataLst>
          </p:nvPr>
        </p:nvSpPr>
        <p:spPr>
          <a:xfrm>
            <a:off x="8101330" y="4157345"/>
            <a:ext cx="1868805" cy="368300"/>
          </a:xfrm>
          <a:prstGeom prst="rect">
            <a:avLst/>
          </a:prstGeom>
          <a:noFill/>
        </p:spPr>
        <p:txBody>
          <a:bodyPr wrap="square" rtlCol="0">
            <a:spAutoFit/>
          </a:bodyPr>
          <a:p>
            <a:pPr algn="ctr"/>
            <a:r>
              <a:rPr lang="en-US" altLang="zh-CN"/>
              <a:t>↑    </a:t>
            </a:r>
            <a:r>
              <a:rPr lang="zh-CN" altLang="en-US"/>
              <a:t>类别</a:t>
            </a:r>
            <a:endParaRPr lang="zh-CN" altLang="en-US"/>
          </a:p>
        </p:txBody>
      </p:sp>
      <p:sp>
        <p:nvSpPr>
          <p:cNvPr id="11" name="文本框 10"/>
          <p:cNvSpPr txBox="1"/>
          <p:nvPr>
            <p:custDataLst>
              <p:tags r:id="rId5"/>
            </p:custDataLst>
          </p:nvPr>
        </p:nvSpPr>
        <p:spPr>
          <a:xfrm>
            <a:off x="2942590" y="5027930"/>
            <a:ext cx="6240780" cy="521970"/>
          </a:xfrm>
          <a:prstGeom prst="rect">
            <a:avLst/>
          </a:prstGeom>
          <a:noFill/>
        </p:spPr>
        <p:txBody>
          <a:bodyPr wrap="square" rtlCol="0">
            <a:spAutoFit/>
          </a:bodyPr>
          <a:p>
            <a:pPr algn="ctr"/>
            <a:r>
              <a:rPr lang="zh-CN" altLang="en-US" sz="2800"/>
              <a:t>无监督</a:t>
            </a:r>
            <a:r>
              <a:rPr lang="en-US" altLang="zh-CN" sz="2800"/>
              <a:t> </a:t>
            </a:r>
            <a:r>
              <a:rPr lang="zh-CN" altLang="en-US" sz="2800"/>
              <a:t>一般为聚类，并</a:t>
            </a:r>
            <a:r>
              <a:rPr lang="zh-CN" altLang="en-US" sz="2800">
                <a:solidFill>
                  <a:srgbClr val="FF0000"/>
                </a:solidFill>
              </a:rPr>
              <a:t>无预设的类别</a:t>
            </a:r>
            <a:endParaRPr lang="zh-CN" altLang="en-US" sz="2800">
              <a:solidFill>
                <a:srgbClr val="FF0000"/>
              </a:solidFill>
            </a:endParaRPr>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3" name="文本框 2"/>
          <p:cNvSpPr txBox="1"/>
          <p:nvPr/>
        </p:nvSpPr>
        <p:spPr>
          <a:xfrm>
            <a:off x="3048000" y="1357630"/>
            <a:ext cx="6096000" cy="922020"/>
          </a:xfrm>
          <a:prstGeom prst="rect">
            <a:avLst/>
          </a:prstGeom>
          <a:noFill/>
        </p:spPr>
        <p:txBody>
          <a:bodyPr wrap="square" rtlCol="0" anchor="t">
            <a:spAutoFit/>
          </a:bodyPr>
          <a:p>
            <a:pPr algn="ctr"/>
            <a:r>
              <a:rPr lang="en-US" altLang="zh-CN" sz="5400" b="1">
                <a:solidFill>
                  <a:srgbClr val="FF0000"/>
                </a:solidFill>
                <a:effectLst>
                  <a:outerShdw blurRad="38100" dist="19050" dir="2700000" algn="tl" rotWithShape="0">
                    <a:schemeClr val="dk1">
                      <a:alpha val="40000"/>
                    </a:schemeClr>
                  </a:outerShdw>
                </a:effectLst>
                <a:sym typeface="+mn-ea"/>
              </a:rPr>
              <a:t>K</a:t>
            </a:r>
            <a:r>
              <a:rPr lang="en-US" altLang="zh-CN" sz="5400" b="1">
                <a:solidFill>
                  <a:schemeClr val="accent3">
                    <a:lumMod val="40000"/>
                    <a:lumOff val="60000"/>
                  </a:schemeClr>
                </a:solidFill>
                <a:effectLst>
                  <a:outerShdw blurRad="38100" dist="19050" dir="2700000" algn="tl" rotWithShape="0">
                    <a:schemeClr val="dk1">
                      <a:alpha val="40000"/>
                    </a:schemeClr>
                  </a:outerShdw>
                </a:effectLst>
                <a:sym typeface="+mn-ea"/>
              </a:rPr>
              <a:t>-means</a:t>
            </a:r>
            <a:endParaRPr lang="en-US" altLang="zh-CN" sz="5400" b="1">
              <a:solidFill>
                <a:schemeClr val="accent3">
                  <a:lumMod val="40000"/>
                  <a:lumOff val="60000"/>
                </a:schemeClr>
              </a:solidFill>
              <a:effectLst>
                <a:outerShdw blurRad="38100" dist="19050" dir="2700000" algn="tl" rotWithShape="0">
                  <a:schemeClr val="dk1">
                    <a:alpha val="40000"/>
                  </a:schemeClr>
                </a:outerShdw>
              </a:effectLst>
              <a:sym typeface="+mn-ea"/>
            </a:endParaRPr>
          </a:p>
        </p:txBody>
      </p:sp>
      <p:sp>
        <p:nvSpPr>
          <p:cNvPr id="6" name="文本框 5"/>
          <p:cNvSpPr txBox="1"/>
          <p:nvPr/>
        </p:nvSpPr>
        <p:spPr>
          <a:xfrm>
            <a:off x="3142615" y="3159760"/>
            <a:ext cx="6374130" cy="953135"/>
          </a:xfrm>
          <a:prstGeom prst="rect">
            <a:avLst/>
          </a:prstGeom>
          <a:noFill/>
        </p:spPr>
        <p:txBody>
          <a:bodyPr wrap="square" rtlCol="0">
            <a:spAutoFit/>
          </a:bodyPr>
          <a:p>
            <a:pPr algn="ctr"/>
            <a:r>
              <a:rPr lang="en-US" altLang="zh-CN" sz="2800"/>
              <a:t>K </a:t>
            </a:r>
            <a:r>
              <a:rPr lang="zh-CN" altLang="en-US" sz="2800"/>
              <a:t>为数字，当</a:t>
            </a:r>
            <a:r>
              <a:rPr lang="en-US" altLang="zh-CN" sz="2800"/>
              <a:t> K </a:t>
            </a:r>
            <a:r>
              <a:rPr lang="zh-CN" altLang="en-US" sz="2800"/>
              <a:t>为</a:t>
            </a:r>
            <a:r>
              <a:rPr lang="en-US" altLang="zh-CN" sz="2800"/>
              <a:t> 2 </a:t>
            </a:r>
            <a:r>
              <a:rPr lang="zh-CN" altLang="en-US" sz="2800"/>
              <a:t>时</a:t>
            </a:r>
            <a:r>
              <a:rPr lang="en-US" altLang="zh-CN" sz="2800"/>
              <a:t> K-means </a:t>
            </a:r>
            <a:endParaRPr lang="en-US" altLang="zh-CN" sz="2800"/>
          </a:p>
          <a:p>
            <a:pPr algn="ctr"/>
            <a:r>
              <a:rPr lang="zh-CN" altLang="en-US" sz="2800"/>
              <a:t>算法将样本距为</a:t>
            </a:r>
            <a:r>
              <a:rPr lang="en-US" altLang="zh-CN" sz="2800"/>
              <a:t> 2 </a:t>
            </a:r>
            <a:r>
              <a:rPr lang="zh-CN" altLang="en-US" sz="2800"/>
              <a:t>类</a:t>
            </a:r>
            <a:endParaRPr lang="zh-CN" altLang="en-US" sz="280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2" name="矩形 1"/>
          <p:cNvSpPr/>
          <p:nvPr/>
        </p:nvSpPr>
        <p:spPr>
          <a:xfrm>
            <a:off x="1910715" y="1266825"/>
            <a:ext cx="2926080" cy="922020"/>
          </a:xfrm>
          <a:prstGeom prst="rect">
            <a:avLst/>
          </a:prstGeom>
          <a:noFill/>
          <a:ln>
            <a:noFill/>
          </a:ln>
        </p:spPr>
        <p:txBody>
          <a:bodyPr wrap="none" rtlCol="0" anchor="t">
            <a:spAutoFit/>
          </a:bodyPr>
          <a:p>
            <a:pPr algn="ctr"/>
            <a:r>
              <a:rPr lang="zh-CN" altLang="en-US" sz="5400" b="1">
                <a:solidFill>
                  <a:schemeClr val="tx1"/>
                </a:solidFill>
                <a:effectLst>
                  <a:outerShdw blurRad="38100" dist="19050" dir="2700000" algn="tl" rotWithShape="0">
                    <a:schemeClr val="dk1">
                      <a:alpha val="40000"/>
                    </a:schemeClr>
                  </a:outerShdw>
                </a:effectLst>
              </a:rPr>
              <a:t>人工智能</a:t>
            </a:r>
            <a:endParaRPr lang="zh-CN" altLang="en-US" sz="5400" b="1">
              <a:solidFill>
                <a:schemeClr val="tx1"/>
              </a:solidFill>
              <a:effectLst>
                <a:outerShdw blurRad="38100" dist="19050" dir="2700000" algn="tl" rotWithShape="0">
                  <a:schemeClr val="dk1">
                    <a:alpha val="40000"/>
                  </a:schemeClr>
                </a:outerShdw>
              </a:effectLst>
            </a:endParaRPr>
          </a:p>
        </p:txBody>
      </p:sp>
      <p:sp>
        <p:nvSpPr>
          <p:cNvPr id="3" name="矩形 2"/>
          <p:cNvSpPr/>
          <p:nvPr>
            <p:custDataLst>
              <p:tags r:id="rId3"/>
            </p:custDataLst>
          </p:nvPr>
        </p:nvSpPr>
        <p:spPr>
          <a:xfrm>
            <a:off x="853440" y="3590925"/>
            <a:ext cx="2926080" cy="922020"/>
          </a:xfrm>
          <a:prstGeom prst="rect">
            <a:avLst/>
          </a:prstGeom>
          <a:noFill/>
          <a:ln>
            <a:noFill/>
          </a:ln>
        </p:spPr>
        <p:txBody>
          <a:bodyPr wrap="none" rtlCol="0" anchor="t">
            <a:spAutoFit/>
          </a:bodyPr>
          <a:p>
            <a:pPr algn="ctr"/>
            <a:r>
              <a:rPr lang="zh-CN" altLang="en-US" sz="5400" b="1">
                <a:solidFill>
                  <a:srgbClr val="7030A0"/>
                </a:solidFill>
                <a:effectLst>
                  <a:outerShdw blurRad="38100" dist="19050" dir="2700000" algn="tl" rotWithShape="0">
                    <a:schemeClr val="dk1">
                      <a:alpha val="40000"/>
                    </a:schemeClr>
                  </a:outerShdw>
                </a:effectLst>
              </a:rPr>
              <a:t>机器学习</a:t>
            </a:r>
            <a:endParaRPr lang="zh-CN" altLang="en-US" sz="5400" b="1">
              <a:solidFill>
                <a:srgbClr val="7030A0"/>
              </a:solidFill>
              <a:effectLst>
                <a:outerShdw blurRad="38100" dist="19050" dir="2700000" algn="tl" rotWithShape="0">
                  <a:schemeClr val="dk1">
                    <a:alpha val="40000"/>
                  </a:schemeClr>
                </a:outerShdw>
              </a:effectLst>
            </a:endParaRPr>
          </a:p>
        </p:txBody>
      </p:sp>
      <p:sp>
        <p:nvSpPr>
          <p:cNvPr id="4" name="矩形 3"/>
          <p:cNvSpPr/>
          <p:nvPr>
            <p:custDataLst>
              <p:tags r:id="rId4"/>
            </p:custDataLst>
          </p:nvPr>
        </p:nvSpPr>
        <p:spPr>
          <a:xfrm>
            <a:off x="7493635" y="3033395"/>
            <a:ext cx="3611880" cy="922020"/>
          </a:xfrm>
          <a:prstGeom prst="rect">
            <a:avLst/>
          </a:prstGeom>
          <a:noFill/>
          <a:ln>
            <a:noFill/>
          </a:ln>
        </p:spPr>
        <p:txBody>
          <a:bodyPr wrap="none" rtlCol="0" anchor="t">
            <a:spAutoFit/>
          </a:bodyPr>
          <a:p>
            <a:pPr algn="ctr"/>
            <a:r>
              <a:rPr lang="zh-CN" altLang="en-US" sz="5400" b="1">
                <a:gradFill>
                  <a:gsLst>
                    <a:gs pos="0">
                      <a:srgbClr val="14CD68"/>
                    </a:gs>
                    <a:gs pos="100000">
                      <a:srgbClr val="035C7D"/>
                    </a:gs>
                  </a:gsLst>
                  <a:lin scaled="0"/>
                </a:gradFill>
                <a:effectLst>
                  <a:outerShdw blurRad="38100" dist="19050" dir="2700000" algn="tl" rotWithShape="0">
                    <a:schemeClr val="dk1">
                      <a:alpha val="40000"/>
                    </a:schemeClr>
                  </a:outerShdw>
                </a:effectLst>
              </a:rPr>
              <a:t>支持向量机</a:t>
            </a:r>
            <a:endParaRPr lang="zh-CN" altLang="en-US" sz="5400" b="1">
              <a:gradFill>
                <a:gsLst>
                  <a:gs pos="0">
                    <a:srgbClr val="14CD68"/>
                  </a:gs>
                  <a:gs pos="100000">
                    <a:srgbClr val="035C7D"/>
                  </a:gs>
                </a:gsLst>
                <a:lin scaled="0"/>
              </a:gradFill>
              <a:effectLst>
                <a:outerShdw blurRad="38100" dist="19050" dir="2700000" algn="tl" rotWithShape="0">
                  <a:schemeClr val="dk1">
                    <a:alpha val="40000"/>
                  </a:schemeClr>
                </a:outerShdw>
              </a:effectLst>
            </a:endParaRPr>
          </a:p>
        </p:txBody>
      </p:sp>
      <p:sp>
        <p:nvSpPr>
          <p:cNvPr id="6" name="矩形 5"/>
          <p:cNvSpPr/>
          <p:nvPr>
            <p:custDataLst>
              <p:tags r:id="rId5"/>
            </p:custDataLst>
          </p:nvPr>
        </p:nvSpPr>
        <p:spPr>
          <a:xfrm>
            <a:off x="3512820" y="4608830"/>
            <a:ext cx="2240280" cy="922020"/>
          </a:xfrm>
          <a:prstGeom prst="rect">
            <a:avLst/>
          </a:prstGeom>
          <a:noFill/>
          <a:ln>
            <a:noFill/>
          </a:ln>
        </p:spPr>
        <p:txBody>
          <a:bodyPr wrap="none" rtlCol="0" anchor="t">
            <a:spAutoFit/>
          </a:bodyPr>
          <a:p>
            <a:pPr algn="ctr"/>
            <a:r>
              <a:rPr lang="zh-CN" altLang="en-US" sz="5400" b="1">
                <a:solidFill>
                  <a:schemeClr val="accent1"/>
                </a:solidFill>
                <a:effectLst>
                  <a:outerShdw blurRad="38100" dist="19050" dir="2700000" algn="tl" rotWithShape="0">
                    <a:schemeClr val="dk1">
                      <a:alpha val="40000"/>
                    </a:schemeClr>
                  </a:outerShdw>
                </a:effectLst>
              </a:rPr>
              <a:t>有监督</a:t>
            </a:r>
            <a:endParaRPr lang="zh-CN" altLang="en-US" sz="5400" b="1">
              <a:solidFill>
                <a:schemeClr val="accent1"/>
              </a:solidFill>
              <a:effectLst>
                <a:outerShdw blurRad="38100" dist="19050" dir="2700000" algn="tl" rotWithShape="0">
                  <a:schemeClr val="dk1">
                    <a:alpha val="40000"/>
                  </a:schemeClr>
                </a:outerShdw>
              </a:effectLst>
            </a:endParaRPr>
          </a:p>
        </p:txBody>
      </p:sp>
      <p:sp>
        <p:nvSpPr>
          <p:cNvPr id="7" name="矩形 6"/>
          <p:cNvSpPr/>
          <p:nvPr>
            <p:custDataLst>
              <p:tags r:id="rId6"/>
            </p:custDataLst>
          </p:nvPr>
        </p:nvSpPr>
        <p:spPr>
          <a:xfrm>
            <a:off x="6409055" y="4608830"/>
            <a:ext cx="2240280" cy="922020"/>
          </a:xfrm>
          <a:prstGeom prst="rect">
            <a:avLst/>
          </a:prstGeom>
          <a:noFill/>
          <a:ln>
            <a:noFill/>
          </a:ln>
        </p:spPr>
        <p:txBody>
          <a:bodyPr wrap="none" rtlCol="0" anchor="t">
            <a:spAutoFit/>
          </a:bodyPr>
          <a:p>
            <a:pPr algn="ctr"/>
            <a:r>
              <a:rPr lang="zh-CN" altLang="en-US" sz="5400" b="1">
                <a:solidFill>
                  <a:schemeClr val="accent4">
                    <a:lumMod val="50000"/>
                  </a:schemeClr>
                </a:solidFill>
                <a:effectLst>
                  <a:outerShdw blurRad="38100" dist="19050" dir="2700000" algn="tl" rotWithShape="0">
                    <a:schemeClr val="dk1">
                      <a:alpha val="40000"/>
                    </a:schemeClr>
                  </a:outerShdw>
                </a:effectLst>
              </a:rPr>
              <a:t>无监督</a:t>
            </a:r>
            <a:endParaRPr lang="zh-CN" altLang="en-US" sz="5400" b="1">
              <a:solidFill>
                <a:schemeClr val="accent4">
                  <a:lumMod val="50000"/>
                </a:schemeClr>
              </a:solidFill>
              <a:effectLst>
                <a:outerShdw blurRad="38100" dist="19050" dir="2700000" algn="tl" rotWithShape="0">
                  <a:schemeClr val="dk1">
                    <a:alpha val="40000"/>
                  </a:schemeClr>
                </a:outerShdw>
              </a:effectLst>
            </a:endParaRPr>
          </a:p>
        </p:txBody>
      </p:sp>
      <p:sp>
        <p:nvSpPr>
          <p:cNvPr id="8" name="矩形 7"/>
          <p:cNvSpPr/>
          <p:nvPr>
            <p:custDataLst>
              <p:tags r:id="rId7"/>
            </p:custDataLst>
          </p:nvPr>
        </p:nvSpPr>
        <p:spPr>
          <a:xfrm>
            <a:off x="5490845" y="1790700"/>
            <a:ext cx="2926080" cy="922020"/>
          </a:xfrm>
          <a:prstGeom prst="rect">
            <a:avLst/>
          </a:prstGeom>
          <a:noFill/>
          <a:ln>
            <a:noFill/>
          </a:ln>
        </p:spPr>
        <p:txBody>
          <a:bodyPr wrap="none" rtlCol="0" anchor="t">
            <a:spAutoFit/>
          </a:bodyPr>
          <a:p>
            <a:pPr algn="ctr"/>
            <a:r>
              <a:rPr lang="zh-CN" altLang="en-US" sz="5400" b="1">
                <a:solidFill>
                  <a:schemeClr val="accent4">
                    <a:lumMod val="75000"/>
                  </a:schemeClr>
                </a:solidFill>
                <a:effectLst>
                  <a:outerShdw blurRad="38100" dist="19050" dir="2700000" algn="tl" rotWithShape="0">
                    <a:schemeClr val="dk1">
                      <a:alpha val="40000"/>
                    </a:schemeClr>
                  </a:outerShdw>
                </a:effectLst>
              </a:rPr>
              <a:t>深度学习</a:t>
            </a:r>
            <a:endParaRPr lang="zh-CN" altLang="en-US" sz="5400" b="1">
              <a:solidFill>
                <a:schemeClr val="accent4">
                  <a:lumMod val="75000"/>
                </a:schemeClr>
              </a:solidFill>
              <a:effectLst>
                <a:outerShdw blurRad="38100" dist="19050" dir="2700000" algn="tl" rotWithShape="0">
                  <a:schemeClr val="dk1">
                    <a:alpha val="40000"/>
                  </a:schemeClr>
                </a:outerShdw>
              </a:effectLst>
            </a:endParaRPr>
          </a:p>
        </p:txBody>
      </p:sp>
      <p:sp>
        <p:nvSpPr>
          <p:cNvPr id="9" name="矩形 8"/>
          <p:cNvSpPr/>
          <p:nvPr>
            <p:custDataLst>
              <p:tags r:id="rId8"/>
            </p:custDataLst>
          </p:nvPr>
        </p:nvSpPr>
        <p:spPr>
          <a:xfrm>
            <a:off x="4989195" y="2967990"/>
            <a:ext cx="1554480" cy="922020"/>
          </a:xfrm>
          <a:prstGeom prst="rect">
            <a:avLst/>
          </a:prstGeom>
          <a:noFill/>
          <a:ln>
            <a:noFill/>
          </a:ln>
        </p:spPr>
        <p:txBody>
          <a:bodyPr wrap="none" rtlCol="0" anchor="t">
            <a:spAutoFit/>
          </a:bodyPr>
          <a:p>
            <a:pPr algn="ctr"/>
            <a:r>
              <a:rPr lang="zh-CN" altLang="en-US" sz="5400" b="1">
                <a:solidFill>
                  <a:schemeClr val="accent1">
                    <a:lumMod val="75000"/>
                  </a:schemeClr>
                </a:solidFill>
                <a:effectLst>
                  <a:outerShdw blurRad="38100" dist="19050" dir="2700000" algn="tl" rotWithShape="0">
                    <a:schemeClr val="dk1">
                      <a:alpha val="40000"/>
                    </a:schemeClr>
                  </a:outerShdw>
                </a:effectLst>
              </a:rPr>
              <a:t>分类</a:t>
            </a:r>
            <a:endParaRPr lang="zh-CN" altLang="en-US" sz="5400" b="1">
              <a:solidFill>
                <a:schemeClr val="accent1">
                  <a:lumMod val="75000"/>
                </a:schemeClr>
              </a:solidFill>
              <a:effectLst>
                <a:outerShdw blurRad="38100" dist="19050" dir="2700000" algn="tl" rotWithShape="0">
                  <a:schemeClr val="dk1">
                    <a:alpha val="40000"/>
                  </a:schemeClr>
                </a:outerShdw>
              </a:effectLst>
            </a:endParaRPr>
          </a:p>
        </p:txBody>
      </p:sp>
      <p:sp>
        <p:nvSpPr>
          <p:cNvPr id="10" name="矩形 9"/>
          <p:cNvSpPr/>
          <p:nvPr>
            <p:custDataLst>
              <p:tags r:id="rId9"/>
            </p:custDataLst>
          </p:nvPr>
        </p:nvSpPr>
        <p:spPr>
          <a:xfrm>
            <a:off x="6688455" y="548005"/>
            <a:ext cx="1554480" cy="922020"/>
          </a:xfrm>
          <a:prstGeom prst="rect">
            <a:avLst/>
          </a:prstGeom>
          <a:noFill/>
          <a:ln>
            <a:noFill/>
          </a:ln>
        </p:spPr>
        <p:txBody>
          <a:bodyPr wrap="none" rtlCol="0" anchor="t">
            <a:spAutoFit/>
          </a:bodyPr>
          <a:p>
            <a:pPr algn="ctr"/>
            <a:r>
              <a:rPr lang="zh-CN" altLang="en-US" sz="5400" b="1">
                <a:solidFill>
                  <a:schemeClr val="bg2">
                    <a:lumMod val="50000"/>
                  </a:schemeClr>
                </a:solidFill>
                <a:effectLst>
                  <a:outerShdw blurRad="38100" dist="19050" dir="2700000" algn="tl" rotWithShape="0">
                    <a:schemeClr val="dk1">
                      <a:alpha val="40000"/>
                    </a:schemeClr>
                  </a:outerShdw>
                </a:effectLst>
              </a:rPr>
              <a:t>聚类</a:t>
            </a:r>
            <a:endParaRPr lang="zh-CN" altLang="en-US" sz="5400" b="1">
              <a:solidFill>
                <a:schemeClr val="bg2">
                  <a:lumMod val="50000"/>
                </a:schemeClr>
              </a:solidFill>
              <a:effectLst>
                <a:outerShdw blurRad="38100" dist="19050" dir="2700000" algn="tl" rotWithShape="0">
                  <a:schemeClr val="dk1">
                    <a:alpha val="40000"/>
                  </a:schemeClr>
                </a:outerShdw>
              </a:effectLst>
            </a:endParaRPr>
          </a:p>
        </p:txBody>
      </p:sp>
      <p:sp>
        <p:nvSpPr>
          <p:cNvPr id="11" name="矩形 10"/>
          <p:cNvSpPr/>
          <p:nvPr>
            <p:custDataLst>
              <p:tags r:id="rId10"/>
            </p:custDataLst>
          </p:nvPr>
        </p:nvSpPr>
        <p:spPr>
          <a:xfrm>
            <a:off x="958533" y="2318385"/>
            <a:ext cx="3080385" cy="922020"/>
          </a:xfrm>
          <a:prstGeom prst="rect">
            <a:avLst/>
          </a:prstGeom>
          <a:noFill/>
          <a:ln>
            <a:noFill/>
          </a:ln>
        </p:spPr>
        <p:txBody>
          <a:bodyPr wrap="none" rtlCol="0" anchor="t">
            <a:spAutoFit/>
          </a:bodyPr>
          <a:p>
            <a:pPr algn="ctr"/>
            <a:r>
              <a:rPr lang="en-US" altLang="zh-CN" sz="5400" b="1">
                <a:solidFill>
                  <a:schemeClr val="accent3">
                    <a:lumMod val="40000"/>
                    <a:lumOff val="60000"/>
                  </a:schemeClr>
                </a:solidFill>
                <a:effectLst>
                  <a:outerShdw blurRad="38100" dist="19050" dir="2700000" algn="tl" rotWithShape="0">
                    <a:schemeClr val="dk1">
                      <a:alpha val="40000"/>
                    </a:schemeClr>
                  </a:outerShdw>
                </a:effectLst>
              </a:rPr>
              <a:t>K-means</a:t>
            </a:r>
            <a:endParaRPr lang="en-US" altLang="zh-CN" sz="5400" b="1">
              <a:solidFill>
                <a:schemeClr val="accent3">
                  <a:lumMod val="40000"/>
                  <a:lumOff val="60000"/>
                </a:schemeClr>
              </a:solidFill>
              <a:effectLst>
                <a:outerShdw blurRad="38100" dist="19050" dir="2700000" algn="tl" rotWithShape="0">
                  <a:schemeClr val="dk1">
                    <a:alpha val="40000"/>
                  </a:schemeClr>
                </a:outerShdw>
              </a:effectLst>
            </a:endParaRPr>
          </a:p>
        </p:txBody>
      </p:sp>
    </p:spTree>
    <p:custDataLst>
      <p:tags r:id="rId1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3" name="图片 2"/>
          <p:cNvPicPr>
            <a:picLocks noChangeAspect="1"/>
          </p:cNvPicPr>
          <p:nvPr>
            <p:custDataLst>
              <p:tags r:id="rId3"/>
            </p:custDataLst>
          </p:nvPr>
        </p:nvPicPr>
        <p:blipFill>
          <a:blip r:embed="rId4"/>
          <a:srcRect t="11902"/>
          <a:stretch>
            <a:fillRect/>
          </a:stretch>
        </p:blipFill>
        <p:spPr>
          <a:xfrm>
            <a:off x="2319020" y="1059815"/>
            <a:ext cx="7715885" cy="5038725"/>
          </a:xfrm>
          <a:prstGeom prst="rect">
            <a:avLst/>
          </a:prstGeom>
        </p:spPr>
      </p:pic>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2" name="图片 1" descr="CV_error"/>
          <p:cNvPicPr>
            <a:picLocks noChangeAspect="1"/>
          </p:cNvPicPr>
          <p:nvPr/>
        </p:nvPicPr>
        <p:blipFill>
          <a:blip r:embed="rId3"/>
          <a:stretch>
            <a:fillRect/>
          </a:stretch>
        </p:blipFill>
        <p:spPr>
          <a:xfrm>
            <a:off x="3216910" y="1269365"/>
            <a:ext cx="5757545" cy="4319270"/>
          </a:xfrm>
          <a:prstGeom prst="rect">
            <a:avLst/>
          </a:prstGeom>
        </p:spPr>
      </p:pic>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72055" y="1459230"/>
            <a:ext cx="7590790" cy="39395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3" name="椭圆 2"/>
          <p:cNvSpPr/>
          <p:nvPr/>
        </p:nvSpPr>
        <p:spPr>
          <a:xfrm>
            <a:off x="2711450" y="1808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custDataLst>
              <p:tags r:id="rId3"/>
            </p:custDataLst>
          </p:nvPr>
        </p:nvSpPr>
        <p:spPr>
          <a:xfrm>
            <a:off x="2838450" y="2265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custDataLst>
              <p:tags r:id="rId4"/>
            </p:custDataLst>
          </p:nvPr>
        </p:nvSpPr>
        <p:spPr>
          <a:xfrm>
            <a:off x="3143885" y="2697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custDataLst>
              <p:tags r:id="rId5"/>
            </p:custDataLst>
          </p:nvPr>
        </p:nvSpPr>
        <p:spPr>
          <a:xfrm>
            <a:off x="3092450" y="2189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custDataLst>
              <p:tags r:id="rId6"/>
            </p:custDataLst>
          </p:nvPr>
        </p:nvSpPr>
        <p:spPr>
          <a:xfrm>
            <a:off x="3219450" y="2316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7"/>
            </p:custDataLst>
          </p:nvPr>
        </p:nvSpPr>
        <p:spPr>
          <a:xfrm>
            <a:off x="5251450" y="2367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custDataLst>
              <p:tags r:id="rId8"/>
            </p:custDataLst>
          </p:nvPr>
        </p:nvSpPr>
        <p:spPr>
          <a:xfrm>
            <a:off x="3397885" y="3205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custDataLst>
              <p:tags r:id="rId9"/>
            </p:custDataLst>
          </p:nvPr>
        </p:nvSpPr>
        <p:spPr>
          <a:xfrm>
            <a:off x="5073015" y="2773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custDataLst>
              <p:tags r:id="rId10"/>
            </p:custDataLst>
          </p:nvPr>
        </p:nvSpPr>
        <p:spPr>
          <a:xfrm>
            <a:off x="3727450" y="3916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custDataLst>
              <p:tags r:id="rId11"/>
            </p:custDataLst>
          </p:nvPr>
        </p:nvSpPr>
        <p:spPr>
          <a:xfrm>
            <a:off x="5886450" y="3205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custDataLst>
              <p:tags r:id="rId12"/>
            </p:custDataLst>
          </p:nvPr>
        </p:nvSpPr>
        <p:spPr>
          <a:xfrm>
            <a:off x="7403465" y="2367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custDataLst>
              <p:tags r:id="rId13"/>
            </p:custDataLst>
          </p:nvPr>
        </p:nvSpPr>
        <p:spPr>
          <a:xfrm>
            <a:off x="3727450" y="4399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custDataLst>
              <p:tags r:id="rId14"/>
            </p:custDataLst>
          </p:nvPr>
        </p:nvSpPr>
        <p:spPr>
          <a:xfrm>
            <a:off x="3397885" y="2011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custDataLst>
              <p:tags r:id="rId15"/>
            </p:custDataLst>
          </p:nvPr>
        </p:nvSpPr>
        <p:spPr>
          <a:xfrm>
            <a:off x="4017645" y="2443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custDataLst>
              <p:tags r:id="rId16"/>
            </p:custDataLst>
          </p:nvPr>
        </p:nvSpPr>
        <p:spPr>
          <a:xfrm>
            <a:off x="8246745" y="4348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custDataLst>
              <p:tags r:id="rId17"/>
            </p:custDataLst>
          </p:nvPr>
        </p:nvSpPr>
        <p:spPr>
          <a:xfrm>
            <a:off x="8661400" y="339153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18"/>
            </p:custDataLst>
          </p:nvPr>
        </p:nvSpPr>
        <p:spPr>
          <a:xfrm>
            <a:off x="7628890" y="339153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19"/>
            </p:custDataLst>
          </p:nvPr>
        </p:nvSpPr>
        <p:spPr>
          <a:xfrm>
            <a:off x="7832090" y="4602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20"/>
            </p:custDataLst>
          </p:nvPr>
        </p:nvSpPr>
        <p:spPr>
          <a:xfrm>
            <a:off x="3876040" y="2773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21"/>
            </p:custDataLst>
          </p:nvPr>
        </p:nvSpPr>
        <p:spPr>
          <a:xfrm>
            <a:off x="8585835" y="284861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22"/>
            </p:custDataLst>
          </p:nvPr>
        </p:nvSpPr>
        <p:spPr>
          <a:xfrm>
            <a:off x="7756525" y="399161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custDataLst>
              <p:tags r:id="rId23"/>
            </p:custDataLst>
          </p:nvPr>
        </p:nvSpPr>
        <p:spPr>
          <a:xfrm>
            <a:off x="4333875" y="346710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custDataLst>
              <p:tags r:id="rId24"/>
            </p:custDataLst>
          </p:nvPr>
        </p:nvSpPr>
        <p:spPr>
          <a:xfrm>
            <a:off x="8661400" y="4729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custDataLst>
              <p:tags r:id="rId25"/>
            </p:custDataLst>
          </p:nvPr>
        </p:nvSpPr>
        <p:spPr>
          <a:xfrm>
            <a:off x="8171180" y="3129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custDataLst>
              <p:tags r:id="rId26"/>
            </p:custDataLst>
          </p:nvPr>
        </p:nvSpPr>
        <p:spPr>
          <a:xfrm>
            <a:off x="8942070" y="3840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custDataLst>
              <p:tags r:id="rId27"/>
            </p:custDataLst>
          </p:nvPr>
        </p:nvSpPr>
        <p:spPr>
          <a:xfrm>
            <a:off x="9250680" y="3205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custDataLst>
              <p:tags r:id="rId28"/>
            </p:custDataLst>
          </p:nvPr>
        </p:nvSpPr>
        <p:spPr>
          <a:xfrm>
            <a:off x="8399780" y="3789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29"/>
            </p:custDataLst>
          </p:nvPr>
        </p:nvSpPr>
        <p:spPr>
          <a:xfrm>
            <a:off x="8766175" y="4272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0"/>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2" name="矩形 1"/>
          <p:cNvSpPr/>
          <p:nvPr>
            <p:custDataLst>
              <p:tags r:id="rId3"/>
            </p:custDataLst>
          </p:nvPr>
        </p:nvSpPr>
        <p:spPr>
          <a:xfrm>
            <a:off x="2472055" y="1459230"/>
            <a:ext cx="7590790" cy="39395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custDataLst>
              <p:tags r:id="rId4"/>
            </p:custDataLst>
          </p:nvPr>
        </p:nvSpPr>
        <p:spPr>
          <a:xfrm>
            <a:off x="2711450" y="1808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custDataLst>
              <p:tags r:id="rId5"/>
            </p:custDataLst>
          </p:nvPr>
        </p:nvSpPr>
        <p:spPr>
          <a:xfrm>
            <a:off x="2838450" y="2265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custDataLst>
              <p:tags r:id="rId6"/>
            </p:custDataLst>
          </p:nvPr>
        </p:nvSpPr>
        <p:spPr>
          <a:xfrm>
            <a:off x="3143885" y="2697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custDataLst>
              <p:tags r:id="rId7"/>
            </p:custDataLst>
          </p:nvPr>
        </p:nvSpPr>
        <p:spPr>
          <a:xfrm>
            <a:off x="3092450" y="2189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custDataLst>
              <p:tags r:id="rId8"/>
            </p:custDataLst>
          </p:nvPr>
        </p:nvSpPr>
        <p:spPr>
          <a:xfrm>
            <a:off x="3219450" y="2316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9"/>
            </p:custDataLst>
          </p:nvPr>
        </p:nvSpPr>
        <p:spPr>
          <a:xfrm>
            <a:off x="5251450" y="2367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custDataLst>
              <p:tags r:id="rId10"/>
            </p:custDataLst>
          </p:nvPr>
        </p:nvSpPr>
        <p:spPr>
          <a:xfrm>
            <a:off x="3397885" y="3205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custDataLst>
              <p:tags r:id="rId11"/>
            </p:custDataLst>
          </p:nvPr>
        </p:nvSpPr>
        <p:spPr>
          <a:xfrm>
            <a:off x="5073015" y="2773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custDataLst>
              <p:tags r:id="rId12"/>
            </p:custDataLst>
          </p:nvPr>
        </p:nvSpPr>
        <p:spPr>
          <a:xfrm>
            <a:off x="3727450" y="3916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custDataLst>
              <p:tags r:id="rId13"/>
            </p:custDataLst>
          </p:nvPr>
        </p:nvSpPr>
        <p:spPr>
          <a:xfrm>
            <a:off x="5886450" y="3205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custDataLst>
              <p:tags r:id="rId14"/>
            </p:custDataLst>
          </p:nvPr>
        </p:nvSpPr>
        <p:spPr>
          <a:xfrm>
            <a:off x="7403465" y="2367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custDataLst>
              <p:tags r:id="rId15"/>
            </p:custDataLst>
          </p:nvPr>
        </p:nvSpPr>
        <p:spPr>
          <a:xfrm>
            <a:off x="3727450" y="4399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custDataLst>
              <p:tags r:id="rId16"/>
            </p:custDataLst>
          </p:nvPr>
        </p:nvSpPr>
        <p:spPr>
          <a:xfrm>
            <a:off x="3397885" y="2011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custDataLst>
              <p:tags r:id="rId17"/>
            </p:custDataLst>
          </p:nvPr>
        </p:nvSpPr>
        <p:spPr>
          <a:xfrm>
            <a:off x="4017645" y="2443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custDataLst>
              <p:tags r:id="rId18"/>
            </p:custDataLst>
          </p:nvPr>
        </p:nvSpPr>
        <p:spPr>
          <a:xfrm>
            <a:off x="8246745" y="4348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custDataLst>
              <p:tags r:id="rId19"/>
            </p:custDataLst>
          </p:nvPr>
        </p:nvSpPr>
        <p:spPr>
          <a:xfrm>
            <a:off x="8661400" y="339153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20"/>
            </p:custDataLst>
          </p:nvPr>
        </p:nvSpPr>
        <p:spPr>
          <a:xfrm>
            <a:off x="7628890" y="339153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21"/>
            </p:custDataLst>
          </p:nvPr>
        </p:nvSpPr>
        <p:spPr>
          <a:xfrm>
            <a:off x="7832090" y="4602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22"/>
            </p:custDataLst>
          </p:nvPr>
        </p:nvSpPr>
        <p:spPr>
          <a:xfrm>
            <a:off x="3876040" y="2773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23"/>
            </p:custDataLst>
          </p:nvPr>
        </p:nvSpPr>
        <p:spPr>
          <a:xfrm>
            <a:off x="8585835" y="284861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24"/>
            </p:custDataLst>
          </p:nvPr>
        </p:nvSpPr>
        <p:spPr>
          <a:xfrm>
            <a:off x="7756525" y="399161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custDataLst>
              <p:tags r:id="rId25"/>
            </p:custDataLst>
          </p:nvPr>
        </p:nvSpPr>
        <p:spPr>
          <a:xfrm>
            <a:off x="4333875" y="346710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custDataLst>
              <p:tags r:id="rId26"/>
            </p:custDataLst>
          </p:nvPr>
        </p:nvSpPr>
        <p:spPr>
          <a:xfrm>
            <a:off x="8661400" y="4729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custDataLst>
              <p:tags r:id="rId27"/>
            </p:custDataLst>
          </p:nvPr>
        </p:nvSpPr>
        <p:spPr>
          <a:xfrm>
            <a:off x="8171180" y="3129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custDataLst>
              <p:tags r:id="rId28"/>
            </p:custDataLst>
          </p:nvPr>
        </p:nvSpPr>
        <p:spPr>
          <a:xfrm>
            <a:off x="8942070" y="3840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custDataLst>
              <p:tags r:id="rId29"/>
            </p:custDataLst>
          </p:nvPr>
        </p:nvSpPr>
        <p:spPr>
          <a:xfrm>
            <a:off x="9250680" y="3205480"/>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custDataLst>
              <p:tags r:id="rId30"/>
            </p:custDataLst>
          </p:nvPr>
        </p:nvSpPr>
        <p:spPr>
          <a:xfrm>
            <a:off x="8399780" y="3789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31"/>
            </p:custDataLst>
          </p:nvPr>
        </p:nvSpPr>
        <p:spPr>
          <a:xfrm>
            <a:off x="8766175" y="427291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4409440" y="3764915"/>
            <a:ext cx="75565" cy="7556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5680710" y="3713480"/>
            <a:ext cx="75565" cy="75565"/>
          </a:xfrm>
          <a:prstGeom prst="ellipse">
            <a:avLst/>
          </a:prstGeom>
          <a:solidFill>
            <a:srgbClr val="7B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4" name="直接箭头连接符 33"/>
          <p:cNvCxnSpPr>
            <a:stCxn id="13" idx="4"/>
            <a:endCxn id="33" idx="0"/>
          </p:cNvCxnSpPr>
          <p:nvPr/>
        </p:nvCxnSpPr>
        <p:spPr>
          <a:xfrm flipH="1">
            <a:off x="5718810" y="3281045"/>
            <a:ext cx="205740" cy="432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3" idx="2"/>
            <a:endCxn id="32" idx="7"/>
          </p:cNvCxnSpPr>
          <p:nvPr/>
        </p:nvCxnSpPr>
        <p:spPr>
          <a:xfrm flipH="1">
            <a:off x="4474210" y="3243580"/>
            <a:ext cx="1412240" cy="532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3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2" grpId="0" animBg="1"/>
      <p:bldP spid="3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2" name="矩形 1"/>
          <p:cNvSpPr/>
          <p:nvPr>
            <p:custDataLst>
              <p:tags r:id="rId3"/>
            </p:custDataLst>
          </p:nvPr>
        </p:nvSpPr>
        <p:spPr>
          <a:xfrm>
            <a:off x="2472055" y="1459230"/>
            <a:ext cx="7590790" cy="39395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custDataLst>
              <p:tags r:id="rId4"/>
            </p:custDataLst>
          </p:nvPr>
        </p:nvSpPr>
        <p:spPr>
          <a:xfrm>
            <a:off x="2711450" y="1808480"/>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custDataLst>
              <p:tags r:id="rId5"/>
            </p:custDataLst>
          </p:nvPr>
        </p:nvSpPr>
        <p:spPr>
          <a:xfrm>
            <a:off x="2838450" y="2265045"/>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custDataLst>
              <p:tags r:id="rId6"/>
            </p:custDataLst>
          </p:nvPr>
        </p:nvSpPr>
        <p:spPr>
          <a:xfrm>
            <a:off x="3143885" y="2697480"/>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custDataLst>
              <p:tags r:id="rId7"/>
            </p:custDataLst>
          </p:nvPr>
        </p:nvSpPr>
        <p:spPr>
          <a:xfrm>
            <a:off x="3092450" y="2189480"/>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custDataLst>
              <p:tags r:id="rId8"/>
            </p:custDataLst>
          </p:nvPr>
        </p:nvSpPr>
        <p:spPr>
          <a:xfrm>
            <a:off x="3219450" y="2316480"/>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9"/>
            </p:custDataLst>
          </p:nvPr>
        </p:nvSpPr>
        <p:spPr>
          <a:xfrm>
            <a:off x="5251450" y="2367915"/>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custDataLst>
              <p:tags r:id="rId10"/>
            </p:custDataLst>
          </p:nvPr>
        </p:nvSpPr>
        <p:spPr>
          <a:xfrm>
            <a:off x="3397885" y="3205480"/>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custDataLst>
              <p:tags r:id="rId11"/>
            </p:custDataLst>
          </p:nvPr>
        </p:nvSpPr>
        <p:spPr>
          <a:xfrm>
            <a:off x="5073015" y="2773045"/>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custDataLst>
              <p:tags r:id="rId12"/>
            </p:custDataLst>
          </p:nvPr>
        </p:nvSpPr>
        <p:spPr>
          <a:xfrm>
            <a:off x="3727450" y="3916045"/>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custDataLst>
              <p:tags r:id="rId13"/>
            </p:custDataLst>
          </p:nvPr>
        </p:nvSpPr>
        <p:spPr>
          <a:xfrm>
            <a:off x="5886450" y="3205480"/>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custDataLst>
              <p:tags r:id="rId14"/>
            </p:custDataLst>
          </p:nvPr>
        </p:nvSpPr>
        <p:spPr>
          <a:xfrm>
            <a:off x="7403465" y="2367915"/>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custDataLst>
              <p:tags r:id="rId15"/>
            </p:custDataLst>
          </p:nvPr>
        </p:nvSpPr>
        <p:spPr>
          <a:xfrm>
            <a:off x="3727450" y="4399915"/>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custDataLst>
              <p:tags r:id="rId16"/>
            </p:custDataLst>
          </p:nvPr>
        </p:nvSpPr>
        <p:spPr>
          <a:xfrm>
            <a:off x="3397885" y="2011045"/>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custDataLst>
              <p:tags r:id="rId17"/>
            </p:custDataLst>
          </p:nvPr>
        </p:nvSpPr>
        <p:spPr>
          <a:xfrm>
            <a:off x="4017645" y="2443480"/>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custDataLst>
              <p:tags r:id="rId18"/>
            </p:custDataLst>
          </p:nvPr>
        </p:nvSpPr>
        <p:spPr>
          <a:xfrm>
            <a:off x="8246745" y="4348480"/>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custDataLst>
              <p:tags r:id="rId19"/>
            </p:custDataLst>
          </p:nvPr>
        </p:nvSpPr>
        <p:spPr>
          <a:xfrm>
            <a:off x="8661400" y="3391535"/>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20"/>
            </p:custDataLst>
          </p:nvPr>
        </p:nvSpPr>
        <p:spPr>
          <a:xfrm>
            <a:off x="7628890" y="3391535"/>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21"/>
            </p:custDataLst>
          </p:nvPr>
        </p:nvSpPr>
        <p:spPr>
          <a:xfrm>
            <a:off x="7832090" y="4602480"/>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22"/>
            </p:custDataLst>
          </p:nvPr>
        </p:nvSpPr>
        <p:spPr>
          <a:xfrm>
            <a:off x="3876040" y="2773045"/>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23"/>
            </p:custDataLst>
          </p:nvPr>
        </p:nvSpPr>
        <p:spPr>
          <a:xfrm>
            <a:off x="8585835" y="2848610"/>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24"/>
            </p:custDataLst>
          </p:nvPr>
        </p:nvSpPr>
        <p:spPr>
          <a:xfrm>
            <a:off x="7756525" y="3991610"/>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custDataLst>
              <p:tags r:id="rId25"/>
            </p:custDataLst>
          </p:nvPr>
        </p:nvSpPr>
        <p:spPr>
          <a:xfrm>
            <a:off x="4333875" y="3467100"/>
            <a:ext cx="75565" cy="755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custDataLst>
              <p:tags r:id="rId26"/>
            </p:custDataLst>
          </p:nvPr>
        </p:nvSpPr>
        <p:spPr>
          <a:xfrm>
            <a:off x="8661400" y="4729480"/>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custDataLst>
              <p:tags r:id="rId27"/>
            </p:custDataLst>
          </p:nvPr>
        </p:nvSpPr>
        <p:spPr>
          <a:xfrm>
            <a:off x="8171180" y="3129915"/>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custDataLst>
              <p:tags r:id="rId28"/>
            </p:custDataLst>
          </p:nvPr>
        </p:nvSpPr>
        <p:spPr>
          <a:xfrm>
            <a:off x="8942070" y="3840480"/>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custDataLst>
              <p:tags r:id="rId29"/>
            </p:custDataLst>
          </p:nvPr>
        </p:nvSpPr>
        <p:spPr>
          <a:xfrm>
            <a:off x="9250680" y="3205480"/>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custDataLst>
              <p:tags r:id="rId30"/>
            </p:custDataLst>
          </p:nvPr>
        </p:nvSpPr>
        <p:spPr>
          <a:xfrm>
            <a:off x="8399780" y="3789045"/>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31"/>
            </p:custDataLst>
          </p:nvPr>
        </p:nvSpPr>
        <p:spPr>
          <a:xfrm>
            <a:off x="8766175" y="4272915"/>
            <a:ext cx="75565" cy="755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a:off x="3473450" y="2773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7756525" y="3281045"/>
            <a:ext cx="75565" cy="7556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6" name="直接箭头连接符 35"/>
          <p:cNvCxnSpPr>
            <a:stCxn id="9" idx="4"/>
          </p:cNvCxnSpPr>
          <p:nvPr/>
        </p:nvCxnSpPr>
        <p:spPr>
          <a:xfrm flipH="1">
            <a:off x="3549015" y="2443480"/>
            <a:ext cx="1740535" cy="3295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9" idx="6"/>
            <a:endCxn id="35" idx="1"/>
          </p:cNvCxnSpPr>
          <p:nvPr/>
        </p:nvCxnSpPr>
        <p:spPr>
          <a:xfrm>
            <a:off x="5327015" y="2406015"/>
            <a:ext cx="2440305" cy="885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3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2386965" y="715645"/>
            <a:ext cx="7265035" cy="5478145"/>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638300" y="866775"/>
            <a:ext cx="8915400" cy="5124450"/>
          </a:xfrm>
          <a:prstGeom prst="rect">
            <a:avLst/>
          </a:prstGeom>
        </p:spPr>
      </p:pic>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32" name="图片 31"/>
          <p:cNvPicPr>
            <a:picLocks noChangeAspect="1"/>
          </p:cNvPicPr>
          <p:nvPr>
            <p:custDataLst>
              <p:tags r:id="rId3"/>
            </p:custDataLst>
          </p:nvPr>
        </p:nvPicPr>
        <p:blipFill>
          <a:blip r:embed="rId4"/>
          <a:stretch>
            <a:fillRect/>
          </a:stretch>
        </p:blipFill>
        <p:spPr>
          <a:xfrm>
            <a:off x="2235835" y="798830"/>
            <a:ext cx="8170545" cy="5408930"/>
          </a:xfrm>
          <a:prstGeom prst="rect">
            <a:avLst/>
          </a:prstGeom>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762000" y="299720"/>
            <a:ext cx="10668000" cy="6257925"/>
          </a:xfrm>
          <a:prstGeom prst="rect">
            <a:avLst/>
          </a:prstGeom>
        </p:spPr>
      </p:pic>
    </p:spTree>
    <p:custDataLst>
      <p:tags r:id="rId5"/>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771140" y="1243965"/>
            <a:ext cx="5805170" cy="3545840"/>
          </a:xfrm>
          <a:prstGeom prst="rect">
            <a:avLst/>
          </a:prstGeom>
        </p:spPr>
      </p:pic>
      <p:sp>
        <p:nvSpPr>
          <p:cNvPr id="6" name="文本框 5"/>
          <p:cNvSpPr txBox="1"/>
          <p:nvPr/>
        </p:nvSpPr>
        <p:spPr>
          <a:xfrm>
            <a:off x="3048000" y="5137150"/>
            <a:ext cx="6096000" cy="368300"/>
          </a:xfrm>
          <a:prstGeom prst="rect">
            <a:avLst/>
          </a:prstGeom>
          <a:noFill/>
        </p:spPr>
        <p:txBody>
          <a:bodyPr wrap="square" rtlCol="0" anchor="t">
            <a:spAutoFit/>
          </a:bodyPr>
          <a:p>
            <a:r>
              <a:rPr lang="zh-CN" altLang="en-US"/>
              <a:t>https://github.com/JokerX6696/work_log.git</a:t>
            </a:r>
            <a:endParaRPr lang="zh-CN" altLang="en-US"/>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2" name="矩形 1"/>
          <p:cNvSpPr/>
          <p:nvPr/>
        </p:nvSpPr>
        <p:spPr>
          <a:xfrm>
            <a:off x="2261870" y="2929890"/>
            <a:ext cx="2926080" cy="922020"/>
          </a:xfrm>
          <a:prstGeom prst="rect">
            <a:avLst/>
          </a:prstGeom>
          <a:noFill/>
          <a:ln>
            <a:noFill/>
          </a:ln>
        </p:spPr>
        <p:txBody>
          <a:bodyPr wrap="none" rtlCol="0" anchor="t">
            <a:spAutoFit/>
          </a:bodyPr>
          <a:p>
            <a:pPr algn="ctr"/>
            <a:r>
              <a:rPr lang="zh-CN" altLang="en-US" sz="5400" b="1">
                <a:solidFill>
                  <a:schemeClr val="tx1"/>
                </a:solidFill>
                <a:effectLst>
                  <a:outerShdw blurRad="38100" dist="19050" dir="2700000" algn="tl" rotWithShape="0">
                    <a:schemeClr val="dk1">
                      <a:alpha val="40000"/>
                    </a:schemeClr>
                  </a:outerShdw>
                </a:effectLst>
              </a:rPr>
              <a:t>人工智能</a:t>
            </a:r>
            <a:endParaRPr lang="zh-CN" altLang="en-US" sz="5400" b="1">
              <a:solidFill>
                <a:schemeClr val="tx1"/>
              </a:solidFill>
              <a:effectLst>
                <a:outerShdw blurRad="38100" dist="19050" dir="2700000" algn="tl" rotWithShape="0">
                  <a:schemeClr val="dk1">
                    <a:alpha val="40000"/>
                  </a:schemeClr>
                </a:outerShdw>
              </a:effectLst>
            </a:endParaRPr>
          </a:p>
        </p:txBody>
      </p:sp>
      <p:sp>
        <p:nvSpPr>
          <p:cNvPr id="3" name="矩形 2"/>
          <p:cNvSpPr/>
          <p:nvPr>
            <p:custDataLst>
              <p:tags r:id="rId3"/>
            </p:custDataLst>
          </p:nvPr>
        </p:nvSpPr>
        <p:spPr>
          <a:xfrm>
            <a:off x="6240145" y="1721485"/>
            <a:ext cx="2926080" cy="922020"/>
          </a:xfrm>
          <a:prstGeom prst="rect">
            <a:avLst/>
          </a:prstGeom>
          <a:noFill/>
          <a:ln>
            <a:noFill/>
          </a:ln>
        </p:spPr>
        <p:txBody>
          <a:bodyPr wrap="none" rtlCol="0" anchor="t">
            <a:spAutoFit/>
          </a:bodyPr>
          <a:p>
            <a:pPr algn="ctr"/>
            <a:r>
              <a:rPr lang="zh-CN" altLang="en-US" sz="5400" b="1">
                <a:solidFill>
                  <a:srgbClr val="7030A0"/>
                </a:solidFill>
                <a:effectLst>
                  <a:outerShdw blurRad="38100" dist="19050" dir="2700000" algn="tl" rotWithShape="0">
                    <a:schemeClr val="dk1">
                      <a:alpha val="40000"/>
                    </a:schemeClr>
                  </a:outerShdw>
                </a:effectLst>
              </a:rPr>
              <a:t>机器学习</a:t>
            </a:r>
            <a:endParaRPr lang="zh-CN" altLang="en-US" sz="5400" b="1">
              <a:solidFill>
                <a:srgbClr val="7030A0"/>
              </a:solidFill>
              <a:effectLst>
                <a:outerShdw blurRad="38100" dist="19050" dir="2700000" algn="tl" rotWithShape="0">
                  <a:schemeClr val="dk1">
                    <a:alpha val="40000"/>
                  </a:schemeClr>
                </a:outerShdw>
              </a:effectLst>
            </a:endParaRPr>
          </a:p>
        </p:txBody>
      </p:sp>
      <p:sp>
        <p:nvSpPr>
          <p:cNvPr id="12" name="左大括号 11"/>
          <p:cNvSpPr/>
          <p:nvPr>
            <p:custDataLst>
              <p:tags r:id="rId4"/>
            </p:custDataLst>
          </p:nvPr>
        </p:nvSpPr>
        <p:spPr>
          <a:xfrm>
            <a:off x="5605145" y="2269490"/>
            <a:ext cx="469265" cy="2243455"/>
          </a:xfrm>
          <a:prstGeom prst="leftBrace">
            <a:avLst/>
          </a:prstGeom>
          <a:noFill/>
          <a:ln w="66675" cmpd="sng">
            <a:solidFill>
              <a:schemeClr val="accent6">
                <a:lumMod val="75000"/>
              </a:schemeClr>
            </a:solidFill>
            <a:prstDash val="solid"/>
          </a:ln>
          <a:extLst>
            <a:ext uri="{909E8E84-426E-40DD-AFC4-6F175D3DCCD1}">
              <a14:hiddenFill xmlns:a14="http://schemas.microsoft.com/office/drawing/2010/main">
                <a:solidFill>
                  <a:srgbClr val="FF0000"/>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 name="矩形 12"/>
          <p:cNvSpPr/>
          <p:nvPr>
            <p:custDataLst>
              <p:tags r:id="rId5"/>
            </p:custDataLst>
          </p:nvPr>
        </p:nvSpPr>
        <p:spPr>
          <a:xfrm>
            <a:off x="6925945" y="3899535"/>
            <a:ext cx="1554480" cy="922020"/>
          </a:xfrm>
          <a:prstGeom prst="rect">
            <a:avLst/>
          </a:prstGeom>
          <a:noFill/>
          <a:ln>
            <a:noFill/>
          </a:ln>
        </p:spPr>
        <p:txBody>
          <a:bodyPr wrap="none" rtlCol="0" anchor="t">
            <a:spAutoFit/>
          </a:bodyPr>
          <a:p>
            <a:pPr algn="ctr"/>
            <a:r>
              <a:rPr lang="zh-CN" altLang="en-US" sz="5400" b="1">
                <a:solidFill>
                  <a:schemeClr val="tx1">
                    <a:lumMod val="50000"/>
                    <a:lumOff val="50000"/>
                  </a:schemeClr>
                </a:solidFill>
                <a:effectLst>
                  <a:outerShdw blurRad="38100" dist="19050" dir="2700000" algn="tl" rotWithShape="0">
                    <a:schemeClr val="dk1">
                      <a:alpha val="40000"/>
                    </a:schemeClr>
                  </a:outerShdw>
                </a:effectLst>
              </a:rPr>
              <a:t>其他</a:t>
            </a:r>
            <a:endParaRPr lang="zh-CN" altLang="en-US" sz="5400" b="1">
              <a:solidFill>
                <a:schemeClr val="tx1">
                  <a:lumMod val="50000"/>
                  <a:lumOff val="50000"/>
                </a:schemeClr>
              </a:solidFill>
              <a:effectLst>
                <a:outerShdw blurRad="38100" dist="19050" dir="2700000" algn="tl" rotWithShape="0">
                  <a:schemeClr val="dk1">
                    <a:alpha val="40000"/>
                  </a:schemeClr>
                </a:outerShdw>
              </a:effectLst>
            </a:endParaRPr>
          </a:p>
        </p:txBody>
      </p:sp>
    </p:spTree>
    <p:custDataLst>
      <p:tags r:id="rId6"/>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2" name="文本框 1"/>
          <p:cNvSpPr txBox="1"/>
          <p:nvPr/>
        </p:nvSpPr>
        <p:spPr>
          <a:xfrm>
            <a:off x="1189355" y="613410"/>
            <a:ext cx="10273665" cy="5631180"/>
          </a:xfrm>
          <a:prstGeom prst="rect">
            <a:avLst/>
          </a:prstGeom>
          <a:noFill/>
        </p:spPr>
        <p:txBody>
          <a:bodyPr wrap="square" rtlCol="0" anchor="t">
            <a:spAutoFit/>
          </a:bodyPr>
          <a:p>
            <a:r>
              <a:rPr lang="zh-CN" altLang="en-US"/>
              <a:t>在生物信息分析中，K-means聚类经常用于以下几种分析：</a:t>
            </a:r>
            <a:endParaRPr lang="zh-CN" altLang="en-US"/>
          </a:p>
          <a:p>
            <a:endParaRPr lang="zh-CN" altLang="en-US"/>
          </a:p>
          <a:p>
            <a:r>
              <a:rPr lang="zh-CN" altLang="en-US"/>
              <a:t>基因表达聚类：K-means聚类可用于将基因或样本按照其表达模式进行聚类，以揭示基因表达模式的相似性或样本之间的关系。</a:t>
            </a:r>
            <a:endParaRPr lang="zh-CN" altLang="en-US"/>
          </a:p>
          <a:p>
            <a:endParaRPr lang="zh-CN" altLang="en-US"/>
          </a:p>
          <a:p>
            <a:r>
              <a:rPr lang="zh-CN" altLang="en-US"/>
              <a:t>转录组聚类：K-means聚类可用于对转录组数据进行聚类，以发现基因表达模式的相似性，找到表达模式相似的基因群集。</a:t>
            </a:r>
            <a:endParaRPr lang="zh-CN" altLang="en-US"/>
          </a:p>
          <a:p>
            <a:endParaRPr lang="zh-CN" altLang="en-US"/>
          </a:p>
          <a:p>
            <a:r>
              <a:rPr lang="zh-CN" altLang="en-US"/>
              <a:t>基因组聚类：K-means聚类在基因组学中也有应用，例如对基因组变异数据进行聚类，以找到具有相似变异模式的样本。</a:t>
            </a:r>
            <a:endParaRPr lang="zh-CN" altLang="en-US"/>
          </a:p>
          <a:p>
            <a:endParaRPr lang="zh-CN" altLang="en-US"/>
          </a:p>
          <a:p>
            <a:r>
              <a:rPr lang="zh-CN" altLang="en-US"/>
              <a:t>蛋白质聚类：K-means聚类可用于将蛋白质序列或结构按照其特征进行聚类，以发现相似的蛋白质家族或功能群集。</a:t>
            </a:r>
            <a:endParaRPr lang="zh-CN" altLang="en-US"/>
          </a:p>
          <a:p>
            <a:endParaRPr lang="zh-CN" altLang="en-US"/>
          </a:p>
          <a:p>
            <a:r>
              <a:rPr lang="zh-CN" altLang="en-US"/>
              <a:t>转录因子结合位点聚类：K-means聚类可用于对转录因子结合位点（TFBS）进行聚类，以发现具有相似结合模式的TFBS群集。</a:t>
            </a:r>
            <a:endParaRPr lang="zh-CN" altLang="en-US"/>
          </a:p>
          <a:p>
            <a:endParaRPr lang="zh-CN" altLang="en-US"/>
          </a:p>
          <a:p>
            <a:r>
              <a:rPr lang="zh-CN" altLang="en-US"/>
              <a:t>需要注意的是，K-means聚类仅适用于数值型数据，因此在应用K-means聚类之前，需要对原始数据进行适当的预处理和转换。此外，K-means聚类结果的解释和验证也需要结合领域知识和统计方法进行进一步的分析。</a:t>
            </a:r>
            <a:endParaRPr lang="zh-CN" altLang="en-US"/>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4"/>
          <p:cNvPicPr>
            <a:picLocks noChangeAspect="1"/>
          </p:cNvPicPr>
          <p:nvPr/>
        </p:nvPicPr>
        <p:blipFill>
          <a:blip r:embed="rId1"/>
          <a:stretch>
            <a:fillRect/>
          </a:stretch>
        </p:blipFill>
        <p:spPr>
          <a:xfrm>
            <a:off x="0" y="0"/>
            <a:ext cx="12192000" cy="6858000"/>
          </a:xfrm>
          <a:prstGeom prst="rect">
            <a:avLst/>
          </a:prstGeom>
        </p:spPr>
      </p:pic>
      <p:sp>
        <p:nvSpPr>
          <p:cNvPr id="15" name="文本框 14"/>
          <p:cNvSpPr txBox="1"/>
          <p:nvPr>
            <p:custDataLst>
              <p:tags r:id="rId2"/>
            </p:custDataLst>
          </p:nvPr>
        </p:nvSpPr>
        <p:spPr>
          <a:xfrm>
            <a:off x="410538" y="2089683"/>
            <a:ext cx="5489803" cy="1715770"/>
          </a:xfrm>
          <a:prstGeom prst="rect">
            <a:avLst/>
          </a:prstGeom>
          <a:noFill/>
        </p:spPr>
        <p:txBody>
          <a:bodyPr wrap="square" rtlCol="0">
            <a:spAutoFit/>
          </a:bodyPr>
          <a:lstStyle/>
          <a:p>
            <a:pPr indent="0" fontAlgn="auto">
              <a:lnSpc>
                <a:spcPct val="110000"/>
              </a:lnSpc>
            </a:pPr>
            <a:r>
              <a:rPr kumimoji="1" lang="zh-CN" altLang="en-US" sz="96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感谢聆听</a:t>
            </a:r>
            <a:endParaRPr kumimoji="1" lang="zh-CN" altLang="en-US" sz="96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endParaRPr>
          </a:p>
        </p:txBody>
      </p:sp>
      <p:sp>
        <p:nvSpPr>
          <p:cNvPr id="17" name="文本框 16"/>
          <p:cNvSpPr txBox="1"/>
          <p:nvPr/>
        </p:nvSpPr>
        <p:spPr>
          <a:xfrm>
            <a:off x="410845" y="3928745"/>
            <a:ext cx="4064000" cy="368300"/>
          </a:xfrm>
          <a:prstGeom prst="rect">
            <a:avLst/>
          </a:prstGeom>
          <a:noFill/>
        </p:spPr>
        <p:txBody>
          <a:bodyPr wrap="square" rtlCol="0">
            <a:spAutoFit/>
          </a:bodyPr>
          <a:lstStyle/>
          <a:p>
            <a:r>
              <a:rPr lang="en-US" altLang="zh-CN">
                <a:solidFill>
                  <a:schemeClr val="bg1"/>
                </a:solidFill>
                <a:latin typeface="思源黑体 Medium" panose="020B0600000000000000" charset="-122"/>
                <a:ea typeface="思源黑体 Medium" panose="020B0600000000000000" charset="-122"/>
                <a:sym typeface="+mn-ea"/>
              </a:rPr>
              <a:t>THANKS FOR LISTENING</a:t>
            </a:r>
            <a:endParaRPr lang="en-US" altLang="zh-CN" spc="300">
              <a:solidFill>
                <a:schemeClr val="bg1"/>
              </a:solidFill>
              <a:uFillTx/>
              <a:latin typeface="思源黑体 Medium" panose="020B0600000000000000" charset="-122"/>
              <a:ea typeface="思源黑体 Medium" panose="020B0600000000000000" charset="-122"/>
              <a:sym typeface="+mn-ea"/>
            </a:endParaRPr>
          </a:p>
        </p:txBody>
      </p:sp>
      <p:sp>
        <p:nvSpPr>
          <p:cNvPr id="26" name="椭圆 25"/>
          <p:cNvSpPr/>
          <p:nvPr/>
        </p:nvSpPr>
        <p:spPr>
          <a:xfrm>
            <a:off x="594995" y="6356985"/>
            <a:ext cx="99060" cy="99060"/>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3"/>
            </p:custDataLst>
          </p:nvPr>
        </p:nvSpPr>
        <p:spPr>
          <a:xfrm>
            <a:off x="872490" y="6356985"/>
            <a:ext cx="99060" cy="99060"/>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4"/>
            </p:custDataLst>
          </p:nvPr>
        </p:nvSpPr>
        <p:spPr>
          <a:xfrm>
            <a:off x="1149985" y="6356985"/>
            <a:ext cx="99060" cy="99060"/>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5"/>
            </p:custDataLst>
          </p:nvPr>
        </p:nvSpPr>
        <p:spPr>
          <a:xfrm>
            <a:off x="7829550" y="6291580"/>
            <a:ext cx="2114550" cy="213995"/>
          </a:xfrm>
          <a:prstGeom prst="rect">
            <a:avLst/>
          </a:prstGeom>
          <a:noFill/>
        </p:spPr>
        <p:txBody>
          <a:bodyPr wrap="square" rtlCol="0">
            <a:spAutoFit/>
          </a:bodyPr>
          <a:lstStyle/>
          <a:p>
            <a:r>
              <a:rPr lang="zh-CN" altLang="en-US" sz="800" spc="300">
                <a:solidFill>
                  <a:schemeClr val="bg1"/>
                </a:solidFill>
                <a:uFillTx/>
                <a:latin typeface="思源黑体 Light" panose="020B0300000000000000" charset="-122"/>
                <a:ea typeface="思源黑体 Light" panose="020B0300000000000000" charset="-122"/>
              </a:rPr>
              <a:t>欧易旗下子公司</a:t>
            </a:r>
            <a:endParaRPr lang="zh-CN" altLang="en-US" sz="800" spc="300">
              <a:solidFill>
                <a:schemeClr val="bg1"/>
              </a:solidFill>
              <a:uFillTx/>
              <a:latin typeface="思源黑体 Light" panose="020B0300000000000000" charset="-122"/>
              <a:ea typeface="思源黑体 Light" panose="020B0300000000000000" charset="-122"/>
            </a:endParaRPr>
          </a:p>
        </p:txBody>
      </p:sp>
      <p:pic>
        <p:nvPicPr>
          <p:cNvPr id="5" name="图片 4" descr="图层 8"/>
          <p:cNvPicPr>
            <a:picLocks noChangeAspect="1"/>
          </p:cNvPicPr>
          <p:nvPr>
            <p:custDataLst>
              <p:tags r:id="rId6"/>
            </p:custDataLst>
          </p:nvPr>
        </p:nvPicPr>
        <p:blipFill>
          <a:blip r:embed="rId7"/>
          <a:stretch>
            <a:fillRect/>
          </a:stretch>
        </p:blipFill>
        <p:spPr>
          <a:xfrm>
            <a:off x="9070930" y="6237275"/>
            <a:ext cx="2700065" cy="255600"/>
          </a:xfrm>
          <a:prstGeom prst="rect">
            <a:avLst/>
          </a:prstGeom>
        </p:spPr>
      </p:pic>
      <p:pic>
        <p:nvPicPr>
          <p:cNvPr id="29" name="图片 28" descr="资源 2@4x"/>
          <p:cNvPicPr>
            <a:picLocks noChangeAspect="1"/>
          </p:cNvPicPr>
          <p:nvPr>
            <p:custDataLst>
              <p:tags r:id="rId8"/>
            </p:custDataLst>
          </p:nvPr>
        </p:nvPicPr>
        <p:blipFill>
          <a:blip r:embed="rId9"/>
          <a:stretch>
            <a:fillRect/>
          </a:stretch>
        </p:blipFill>
        <p:spPr>
          <a:xfrm>
            <a:off x="9141621" y="537210"/>
            <a:ext cx="2629374" cy="288000"/>
          </a:xfrm>
          <a:prstGeom prst="rect">
            <a:avLst/>
          </a:prstGeom>
        </p:spPr>
      </p:pic>
      <p:pic>
        <p:nvPicPr>
          <p:cNvPr id="33" name="图片 32" descr="OE-LOGO-优化"/>
          <p:cNvPicPr>
            <a:picLocks noChangeAspect="1"/>
          </p:cNvPicPr>
          <p:nvPr>
            <p:custDataLst>
              <p:tags r:id="rId10"/>
            </p:custDataLst>
          </p:nvPr>
        </p:nvPicPr>
        <p:blipFill>
          <a:blip r:embed="rId11"/>
          <a:stretch>
            <a:fillRect/>
          </a:stretch>
        </p:blipFill>
        <p:spPr>
          <a:xfrm>
            <a:off x="496263" y="496570"/>
            <a:ext cx="1681480" cy="443865"/>
          </a:xfrm>
          <a:prstGeom prst="rect">
            <a:avLst/>
          </a:prstGeom>
        </p:spPr>
      </p:pic>
    </p:spTree>
    <p:custDataLst>
      <p:tags r:id="rId1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3" name="矩形 2"/>
          <p:cNvSpPr/>
          <p:nvPr>
            <p:custDataLst>
              <p:tags r:id="rId3"/>
            </p:custDataLst>
          </p:nvPr>
        </p:nvSpPr>
        <p:spPr>
          <a:xfrm>
            <a:off x="719455" y="2977515"/>
            <a:ext cx="2926080" cy="922020"/>
          </a:xfrm>
          <a:prstGeom prst="rect">
            <a:avLst/>
          </a:prstGeom>
          <a:noFill/>
          <a:ln>
            <a:noFill/>
          </a:ln>
        </p:spPr>
        <p:txBody>
          <a:bodyPr wrap="none" rtlCol="0" anchor="t">
            <a:spAutoFit/>
          </a:bodyPr>
          <a:p>
            <a:pPr algn="ctr"/>
            <a:r>
              <a:rPr lang="zh-CN" altLang="en-US" sz="5400" b="1">
                <a:solidFill>
                  <a:srgbClr val="7030A0"/>
                </a:solidFill>
                <a:effectLst>
                  <a:outerShdw blurRad="38100" dist="19050" dir="2700000" algn="tl" rotWithShape="0">
                    <a:schemeClr val="dk1">
                      <a:alpha val="40000"/>
                    </a:schemeClr>
                  </a:outerShdw>
                </a:effectLst>
              </a:rPr>
              <a:t>机器学习</a:t>
            </a:r>
            <a:endParaRPr lang="zh-CN" altLang="en-US" sz="5400" b="1">
              <a:solidFill>
                <a:srgbClr val="7030A0"/>
              </a:solidFill>
              <a:effectLst>
                <a:outerShdw blurRad="38100" dist="19050" dir="2700000" algn="tl" rotWithShape="0">
                  <a:schemeClr val="dk1">
                    <a:alpha val="40000"/>
                  </a:schemeClr>
                </a:outerShdw>
              </a:effectLst>
            </a:endParaRPr>
          </a:p>
        </p:txBody>
      </p:sp>
      <p:sp>
        <p:nvSpPr>
          <p:cNvPr id="12" name="左大括号 11"/>
          <p:cNvSpPr/>
          <p:nvPr>
            <p:custDataLst>
              <p:tags r:id="rId4"/>
            </p:custDataLst>
          </p:nvPr>
        </p:nvSpPr>
        <p:spPr>
          <a:xfrm>
            <a:off x="3947160" y="2317115"/>
            <a:ext cx="469265" cy="2243455"/>
          </a:xfrm>
          <a:prstGeom prst="leftBrace">
            <a:avLst/>
          </a:prstGeom>
          <a:noFill/>
          <a:ln w="66675" cmpd="sng">
            <a:solidFill>
              <a:schemeClr val="accent6">
                <a:lumMod val="75000"/>
              </a:schemeClr>
            </a:solidFill>
            <a:prstDash val="solid"/>
          </a:ln>
          <a:extLst>
            <a:ext uri="{909E8E84-426E-40DD-AFC4-6F175D3DCCD1}">
              <a14:hiddenFill xmlns:a14="http://schemas.microsoft.com/office/drawing/2010/main">
                <a:solidFill>
                  <a:srgbClr val="FF0000"/>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矩形 5"/>
          <p:cNvSpPr/>
          <p:nvPr>
            <p:custDataLst>
              <p:tags r:id="rId5"/>
            </p:custDataLst>
          </p:nvPr>
        </p:nvSpPr>
        <p:spPr>
          <a:xfrm>
            <a:off x="4528820" y="1848485"/>
            <a:ext cx="2240280" cy="922020"/>
          </a:xfrm>
          <a:prstGeom prst="rect">
            <a:avLst/>
          </a:prstGeom>
          <a:noFill/>
          <a:ln>
            <a:noFill/>
          </a:ln>
        </p:spPr>
        <p:txBody>
          <a:bodyPr wrap="none" rtlCol="0" anchor="t">
            <a:spAutoFit/>
          </a:bodyPr>
          <a:p>
            <a:pPr algn="ctr"/>
            <a:r>
              <a:rPr lang="zh-CN" altLang="en-US" sz="5400" b="1">
                <a:solidFill>
                  <a:schemeClr val="accent1"/>
                </a:solidFill>
                <a:effectLst>
                  <a:outerShdw blurRad="38100" dist="19050" dir="2700000" algn="tl" rotWithShape="0">
                    <a:schemeClr val="dk1">
                      <a:alpha val="40000"/>
                    </a:schemeClr>
                  </a:outerShdw>
                </a:effectLst>
              </a:rPr>
              <a:t>有监督</a:t>
            </a:r>
            <a:endParaRPr lang="zh-CN" altLang="en-US" sz="5400" b="1">
              <a:solidFill>
                <a:schemeClr val="accent1"/>
              </a:solidFill>
              <a:effectLst>
                <a:outerShdw blurRad="38100" dist="19050" dir="2700000" algn="tl" rotWithShape="0">
                  <a:schemeClr val="dk1">
                    <a:alpha val="40000"/>
                  </a:schemeClr>
                </a:outerShdw>
              </a:effectLst>
            </a:endParaRPr>
          </a:p>
        </p:txBody>
      </p:sp>
      <p:sp>
        <p:nvSpPr>
          <p:cNvPr id="7" name="矩形 6"/>
          <p:cNvSpPr/>
          <p:nvPr>
            <p:custDataLst>
              <p:tags r:id="rId6"/>
            </p:custDataLst>
          </p:nvPr>
        </p:nvSpPr>
        <p:spPr>
          <a:xfrm>
            <a:off x="4528820" y="4004945"/>
            <a:ext cx="2240280" cy="922020"/>
          </a:xfrm>
          <a:prstGeom prst="rect">
            <a:avLst/>
          </a:prstGeom>
          <a:noFill/>
          <a:ln>
            <a:noFill/>
          </a:ln>
        </p:spPr>
        <p:txBody>
          <a:bodyPr wrap="none" rtlCol="0" anchor="t">
            <a:spAutoFit/>
          </a:bodyPr>
          <a:p>
            <a:pPr algn="ctr"/>
            <a:r>
              <a:rPr lang="zh-CN" altLang="en-US" sz="5400" b="1">
                <a:solidFill>
                  <a:schemeClr val="accent4">
                    <a:lumMod val="50000"/>
                  </a:schemeClr>
                </a:solidFill>
                <a:effectLst>
                  <a:outerShdw blurRad="38100" dist="19050" dir="2700000" algn="tl" rotWithShape="0">
                    <a:schemeClr val="dk1">
                      <a:alpha val="40000"/>
                    </a:schemeClr>
                  </a:outerShdw>
                </a:effectLst>
              </a:rPr>
              <a:t>无监督</a:t>
            </a:r>
            <a:endParaRPr lang="zh-CN" altLang="en-US" sz="5400" b="1">
              <a:solidFill>
                <a:schemeClr val="accent4">
                  <a:lumMod val="50000"/>
                </a:schemeClr>
              </a:solidFill>
              <a:effectLst>
                <a:outerShdw blurRad="38100" dist="19050" dir="2700000" algn="tl" rotWithShape="0">
                  <a:schemeClr val="dk1">
                    <a:alpha val="40000"/>
                  </a:schemeClr>
                </a:outerShdw>
              </a:effectLst>
            </a:endParaRPr>
          </a:p>
        </p:txBody>
      </p:sp>
      <p:sp>
        <p:nvSpPr>
          <p:cNvPr id="9" name="矩形 8"/>
          <p:cNvSpPr/>
          <p:nvPr>
            <p:custDataLst>
              <p:tags r:id="rId7"/>
            </p:custDataLst>
          </p:nvPr>
        </p:nvSpPr>
        <p:spPr>
          <a:xfrm>
            <a:off x="4185920" y="983615"/>
            <a:ext cx="2926080" cy="922020"/>
          </a:xfrm>
          <a:prstGeom prst="rect">
            <a:avLst/>
          </a:prstGeom>
          <a:noFill/>
          <a:ln>
            <a:noFill/>
          </a:ln>
        </p:spPr>
        <p:txBody>
          <a:bodyPr wrap="none" rtlCol="0" anchor="t">
            <a:spAutoFit/>
          </a:bodyPr>
          <a:p>
            <a:pPr algn="ctr"/>
            <a:r>
              <a:rPr lang="zh-CN" altLang="en-US" sz="5400" b="1">
                <a:solidFill>
                  <a:schemeClr val="accent1">
                    <a:lumMod val="75000"/>
                  </a:schemeClr>
                </a:solidFill>
                <a:effectLst>
                  <a:outerShdw blurRad="38100" dist="19050" dir="2700000" algn="tl" rotWithShape="0">
                    <a:schemeClr val="dk1">
                      <a:alpha val="40000"/>
                    </a:schemeClr>
                  </a:outerShdw>
                </a:effectLst>
              </a:rPr>
              <a:t>（分类）</a:t>
            </a:r>
            <a:endParaRPr lang="zh-CN" altLang="en-US" sz="5400" b="1">
              <a:solidFill>
                <a:schemeClr val="accent1">
                  <a:lumMod val="75000"/>
                </a:schemeClr>
              </a:solidFill>
              <a:effectLst>
                <a:outerShdw blurRad="38100" dist="19050" dir="2700000" algn="tl" rotWithShape="0">
                  <a:schemeClr val="dk1">
                    <a:alpha val="40000"/>
                  </a:schemeClr>
                </a:outerShdw>
              </a:effectLst>
            </a:endParaRPr>
          </a:p>
        </p:txBody>
      </p:sp>
      <p:sp>
        <p:nvSpPr>
          <p:cNvPr id="10" name="矩形 9"/>
          <p:cNvSpPr/>
          <p:nvPr>
            <p:custDataLst>
              <p:tags r:id="rId8"/>
            </p:custDataLst>
          </p:nvPr>
        </p:nvSpPr>
        <p:spPr>
          <a:xfrm>
            <a:off x="4185920" y="4813300"/>
            <a:ext cx="2926080" cy="922020"/>
          </a:xfrm>
          <a:prstGeom prst="rect">
            <a:avLst/>
          </a:prstGeom>
          <a:noFill/>
          <a:ln>
            <a:noFill/>
          </a:ln>
        </p:spPr>
        <p:txBody>
          <a:bodyPr wrap="none" rtlCol="0" anchor="t">
            <a:spAutoFit/>
          </a:bodyPr>
          <a:p>
            <a:pPr algn="ctr"/>
            <a:r>
              <a:rPr lang="zh-CN" altLang="en-US" sz="5400" b="1">
                <a:solidFill>
                  <a:schemeClr val="bg2">
                    <a:lumMod val="50000"/>
                  </a:schemeClr>
                </a:solidFill>
                <a:effectLst>
                  <a:outerShdw blurRad="38100" dist="19050" dir="2700000" algn="tl" rotWithShape="0">
                    <a:schemeClr val="dk1">
                      <a:alpha val="40000"/>
                    </a:schemeClr>
                  </a:outerShdw>
                </a:effectLst>
              </a:rPr>
              <a:t>（聚类）</a:t>
            </a:r>
            <a:endParaRPr lang="zh-CN" altLang="en-US" sz="5400" b="1">
              <a:solidFill>
                <a:schemeClr val="bg2">
                  <a:lumMod val="50000"/>
                </a:schemeClr>
              </a:solidFill>
              <a:effectLst>
                <a:outerShdw blurRad="38100" dist="19050" dir="2700000" algn="tl" rotWithShape="0">
                  <a:schemeClr val="dk1">
                    <a:alpha val="40000"/>
                  </a:schemeClr>
                </a:outerShdw>
              </a:effectLst>
            </a:endParaRPr>
          </a:p>
        </p:txBody>
      </p:sp>
      <p:sp>
        <p:nvSpPr>
          <p:cNvPr id="4" name="左大括号 3"/>
          <p:cNvSpPr/>
          <p:nvPr>
            <p:custDataLst>
              <p:tags r:id="rId9"/>
            </p:custDataLst>
          </p:nvPr>
        </p:nvSpPr>
        <p:spPr>
          <a:xfrm>
            <a:off x="7045325" y="3610610"/>
            <a:ext cx="469265" cy="2243455"/>
          </a:xfrm>
          <a:prstGeom prst="leftBrace">
            <a:avLst/>
          </a:prstGeom>
          <a:noFill/>
          <a:ln w="66675" cmpd="sng">
            <a:solidFill>
              <a:schemeClr val="accent6">
                <a:lumMod val="75000"/>
              </a:schemeClr>
            </a:solidFill>
            <a:prstDash val="solid"/>
          </a:ln>
          <a:extLst>
            <a:ext uri="{909E8E84-426E-40DD-AFC4-6F175D3DCCD1}">
              <a14:hiddenFill xmlns:a14="http://schemas.microsoft.com/office/drawing/2010/main">
                <a:solidFill>
                  <a:srgbClr val="FF0000"/>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左大括号 7"/>
          <p:cNvSpPr/>
          <p:nvPr>
            <p:custDataLst>
              <p:tags r:id="rId10"/>
            </p:custDataLst>
          </p:nvPr>
        </p:nvSpPr>
        <p:spPr>
          <a:xfrm>
            <a:off x="7045325" y="1070610"/>
            <a:ext cx="469265" cy="2243455"/>
          </a:xfrm>
          <a:prstGeom prst="leftBrace">
            <a:avLst/>
          </a:prstGeom>
          <a:noFill/>
          <a:ln w="66675" cmpd="sng">
            <a:solidFill>
              <a:schemeClr val="accent6">
                <a:lumMod val="75000"/>
              </a:schemeClr>
            </a:solidFill>
            <a:prstDash val="solid"/>
          </a:ln>
          <a:extLst>
            <a:ext uri="{909E8E84-426E-40DD-AFC4-6F175D3DCCD1}">
              <a14:hiddenFill xmlns:a14="http://schemas.microsoft.com/office/drawing/2010/main">
                <a:solidFill>
                  <a:srgbClr val="FF0000"/>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 name="矩形 10"/>
          <p:cNvSpPr/>
          <p:nvPr>
            <p:custDataLst>
              <p:tags r:id="rId11"/>
            </p:custDataLst>
          </p:nvPr>
        </p:nvSpPr>
        <p:spPr>
          <a:xfrm>
            <a:off x="7790815" y="542290"/>
            <a:ext cx="3611880" cy="922020"/>
          </a:xfrm>
          <a:prstGeom prst="rect">
            <a:avLst/>
          </a:prstGeom>
          <a:noFill/>
          <a:ln>
            <a:noFill/>
          </a:ln>
        </p:spPr>
        <p:txBody>
          <a:bodyPr wrap="none" rtlCol="0" anchor="t">
            <a:spAutoFit/>
          </a:bodyPr>
          <a:p>
            <a:pPr algn="ctr"/>
            <a:r>
              <a:rPr lang="zh-CN" altLang="en-US" sz="5400" b="1">
                <a:gradFill>
                  <a:gsLst>
                    <a:gs pos="0">
                      <a:srgbClr val="14CD68"/>
                    </a:gs>
                    <a:gs pos="100000">
                      <a:srgbClr val="035C7D"/>
                    </a:gs>
                  </a:gsLst>
                  <a:lin scaled="0"/>
                </a:gradFill>
                <a:effectLst>
                  <a:outerShdw blurRad="38100" dist="19050" dir="2700000" algn="tl" rotWithShape="0">
                    <a:schemeClr val="dk1">
                      <a:alpha val="40000"/>
                    </a:schemeClr>
                  </a:outerShdw>
                </a:effectLst>
              </a:rPr>
              <a:t>支持向量机</a:t>
            </a:r>
            <a:endParaRPr lang="zh-CN" altLang="en-US" sz="5400" b="1">
              <a:gradFill>
                <a:gsLst>
                  <a:gs pos="0">
                    <a:srgbClr val="14CD68"/>
                  </a:gs>
                  <a:gs pos="100000">
                    <a:srgbClr val="035C7D"/>
                  </a:gs>
                </a:gsLst>
                <a:lin scaled="0"/>
              </a:gradFill>
              <a:effectLst>
                <a:outerShdw blurRad="38100" dist="19050" dir="2700000" algn="tl" rotWithShape="0">
                  <a:schemeClr val="dk1">
                    <a:alpha val="40000"/>
                  </a:schemeClr>
                </a:outerShdw>
              </a:effectLst>
            </a:endParaRPr>
          </a:p>
        </p:txBody>
      </p:sp>
      <p:sp>
        <p:nvSpPr>
          <p:cNvPr id="14" name="矩形 13"/>
          <p:cNvSpPr/>
          <p:nvPr>
            <p:custDataLst>
              <p:tags r:id="rId12"/>
            </p:custDataLst>
          </p:nvPr>
        </p:nvSpPr>
        <p:spPr>
          <a:xfrm>
            <a:off x="8133715" y="1524635"/>
            <a:ext cx="2926080" cy="922020"/>
          </a:xfrm>
          <a:prstGeom prst="rect">
            <a:avLst/>
          </a:prstGeom>
          <a:noFill/>
          <a:ln>
            <a:noFill/>
          </a:ln>
        </p:spPr>
        <p:txBody>
          <a:bodyPr wrap="none" rtlCol="0" anchor="t">
            <a:spAutoFit/>
          </a:bodyPr>
          <a:p>
            <a:pPr algn="ctr"/>
            <a:r>
              <a:rPr lang="zh-CN" altLang="en-US" sz="5400" b="1">
                <a:solidFill>
                  <a:schemeClr val="accent4">
                    <a:lumMod val="75000"/>
                  </a:schemeClr>
                </a:solidFill>
                <a:effectLst>
                  <a:outerShdw blurRad="38100" dist="19050" dir="2700000" algn="tl" rotWithShape="0">
                    <a:schemeClr val="dk1">
                      <a:alpha val="40000"/>
                    </a:schemeClr>
                  </a:outerShdw>
                </a:effectLst>
              </a:rPr>
              <a:t>深度学习</a:t>
            </a:r>
            <a:endParaRPr lang="zh-CN" altLang="en-US" sz="5400" b="1">
              <a:solidFill>
                <a:schemeClr val="accent4">
                  <a:lumMod val="75000"/>
                </a:schemeClr>
              </a:solidFill>
              <a:effectLst>
                <a:outerShdw blurRad="38100" dist="19050" dir="2700000" algn="tl" rotWithShape="0">
                  <a:schemeClr val="dk1">
                    <a:alpha val="40000"/>
                  </a:schemeClr>
                </a:outerShdw>
              </a:effectLst>
            </a:endParaRPr>
          </a:p>
        </p:txBody>
      </p:sp>
      <p:sp>
        <p:nvSpPr>
          <p:cNvPr id="15" name="矩形 14"/>
          <p:cNvSpPr/>
          <p:nvPr>
            <p:custDataLst>
              <p:tags r:id="rId13"/>
            </p:custDataLst>
          </p:nvPr>
        </p:nvSpPr>
        <p:spPr>
          <a:xfrm>
            <a:off x="8819515" y="2446655"/>
            <a:ext cx="1554480" cy="922020"/>
          </a:xfrm>
          <a:prstGeom prst="rect">
            <a:avLst/>
          </a:prstGeom>
          <a:noFill/>
          <a:ln>
            <a:noFill/>
          </a:ln>
        </p:spPr>
        <p:txBody>
          <a:bodyPr wrap="none" rtlCol="0" anchor="t">
            <a:spAutoFit/>
          </a:bodyPr>
          <a:p>
            <a:pPr algn="ctr"/>
            <a:r>
              <a:rPr lang="zh-CN" altLang="en-US" sz="5400" b="1">
                <a:solidFill>
                  <a:schemeClr val="tx1">
                    <a:lumMod val="50000"/>
                    <a:lumOff val="50000"/>
                  </a:schemeClr>
                </a:solidFill>
                <a:effectLst>
                  <a:outerShdw blurRad="38100" dist="19050" dir="2700000" algn="tl" rotWithShape="0">
                    <a:schemeClr val="dk1">
                      <a:alpha val="40000"/>
                    </a:schemeClr>
                  </a:outerShdw>
                </a:effectLst>
              </a:rPr>
              <a:t>其他</a:t>
            </a:r>
            <a:endParaRPr lang="zh-CN" altLang="en-US" sz="5400" b="1">
              <a:solidFill>
                <a:schemeClr val="tx1">
                  <a:lumMod val="50000"/>
                  <a:lumOff val="50000"/>
                </a:schemeClr>
              </a:solidFill>
              <a:effectLst>
                <a:outerShdw blurRad="38100" dist="19050" dir="2700000" algn="tl" rotWithShape="0">
                  <a:schemeClr val="dk1">
                    <a:alpha val="40000"/>
                  </a:schemeClr>
                </a:outerShdw>
              </a:effectLst>
            </a:endParaRPr>
          </a:p>
        </p:txBody>
      </p:sp>
      <p:sp>
        <p:nvSpPr>
          <p:cNvPr id="16" name="矩形 15"/>
          <p:cNvSpPr/>
          <p:nvPr>
            <p:custDataLst>
              <p:tags r:id="rId14"/>
            </p:custDataLst>
          </p:nvPr>
        </p:nvSpPr>
        <p:spPr>
          <a:xfrm>
            <a:off x="8056563" y="3686810"/>
            <a:ext cx="3080385" cy="922020"/>
          </a:xfrm>
          <a:prstGeom prst="rect">
            <a:avLst/>
          </a:prstGeom>
          <a:noFill/>
          <a:ln>
            <a:noFill/>
          </a:ln>
        </p:spPr>
        <p:txBody>
          <a:bodyPr wrap="none" rtlCol="0" anchor="t">
            <a:spAutoFit/>
          </a:bodyPr>
          <a:p>
            <a:pPr algn="ctr"/>
            <a:r>
              <a:rPr lang="en-US" altLang="zh-CN" sz="5400" b="1">
                <a:solidFill>
                  <a:schemeClr val="accent3">
                    <a:lumMod val="40000"/>
                    <a:lumOff val="60000"/>
                  </a:schemeClr>
                </a:solidFill>
                <a:effectLst>
                  <a:outerShdw blurRad="38100" dist="19050" dir="2700000" algn="tl" rotWithShape="0">
                    <a:schemeClr val="dk1">
                      <a:alpha val="40000"/>
                    </a:schemeClr>
                  </a:outerShdw>
                </a:effectLst>
              </a:rPr>
              <a:t>K-means</a:t>
            </a:r>
            <a:endParaRPr lang="en-US" altLang="zh-CN" sz="5400" b="1">
              <a:solidFill>
                <a:schemeClr val="accent3">
                  <a:lumMod val="40000"/>
                  <a:lumOff val="60000"/>
                </a:schemeClr>
              </a:solidFill>
              <a:effectLst>
                <a:outerShdw blurRad="38100" dist="19050" dir="2700000" algn="tl" rotWithShape="0">
                  <a:schemeClr val="dk1">
                    <a:alpha val="40000"/>
                  </a:schemeClr>
                </a:outerShdw>
              </a:effectLst>
            </a:endParaRPr>
          </a:p>
        </p:txBody>
      </p:sp>
      <p:sp>
        <p:nvSpPr>
          <p:cNvPr id="17" name="矩形 16"/>
          <p:cNvSpPr/>
          <p:nvPr>
            <p:custDataLst>
              <p:tags r:id="rId15"/>
            </p:custDataLst>
          </p:nvPr>
        </p:nvSpPr>
        <p:spPr>
          <a:xfrm>
            <a:off x="8819515" y="4926965"/>
            <a:ext cx="1554480" cy="922020"/>
          </a:xfrm>
          <a:prstGeom prst="rect">
            <a:avLst/>
          </a:prstGeom>
          <a:noFill/>
          <a:ln>
            <a:noFill/>
          </a:ln>
        </p:spPr>
        <p:txBody>
          <a:bodyPr wrap="none" rtlCol="0" anchor="t">
            <a:spAutoFit/>
          </a:bodyPr>
          <a:p>
            <a:pPr algn="ctr"/>
            <a:r>
              <a:rPr lang="zh-CN" altLang="en-US" sz="5400" b="1">
                <a:solidFill>
                  <a:schemeClr val="tx1">
                    <a:lumMod val="50000"/>
                    <a:lumOff val="50000"/>
                  </a:schemeClr>
                </a:solidFill>
                <a:effectLst>
                  <a:outerShdw blurRad="38100" dist="19050" dir="2700000" algn="tl" rotWithShape="0">
                    <a:schemeClr val="dk1">
                      <a:alpha val="40000"/>
                    </a:schemeClr>
                  </a:outerShdw>
                </a:effectLst>
              </a:rPr>
              <a:t>其他</a:t>
            </a:r>
            <a:endParaRPr lang="zh-CN" altLang="en-US" sz="5400" b="1">
              <a:solidFill>
                <a:schemeClr val="tx1">
                  <a:lumMod val="50000"/>
                  <a:lumOff val="50000"/>
                </a:schemeClr>
              </a:solidFill>
              <a:effectLst>
                <a:outerShdw blurRad="38100" dist="19050" dir="2700000" algn="tl" rotWithShape="0">
                  <a:schemeClr val="dk1">
                    <a:alpha val="40000"/>
                  </a:schemeClr>
                </a:outerShdw>
              </a:effectLst>
            </a:endParaRPr>
          </a:p>
        </p:txBody>
      </p:sp>
    </p:spTree>
    <p:custDataLst>
      <p:tags r:id="rId1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grpSp>
        <p:nvGrpSpPr>
          <p:cNvPr id="36" name="组合 35"/>
          <p:cNvGrpSpPr/>
          <p:nvPr/>
        </p:nvGrpSpPr>
        <p:grpSpPr>
          <a:xfrm>
            <a:off x="1627505" y="1317625"/>
            <a:ext cx="8767445" cy="5162550"/>
            <a:chOff x="2653" y="1453"/>
            <a:chExt cx="13807" cy="8130"/>
          </a:xfrm>
        </p:grpSpPr>
        <p:cxnSp>
          <p:nvCxnSpPr>
            <p:cNvPr id="2" name="直接箭头连接符 1"/>
            <p:cNvCxnSpPr/>
            <p:nvPr>
              <p:custDataLst>
                <p:tags r:id="rId3"/>
              </p:custDataLst>
            </p:nvPr>
          </p:nvCxnSpPr>
          <p:spPr>
            <a:xfrm flipV="1">
              <a:off x="3395" y="8691"/>
              <a:ext cx="11789"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4"/>
              </p:custDataLst>
            </p:nvPr>
          </p:nvSpPr>
          <p:spPr>
            <a:xfrm>
              <a:off x="13765" y="8943"/>
              <a:ext cx="1978" cy="580"/>
            </a:xfrm>
            <a:prstGeom prst="rect">
              <a:avLst/>
            </a:prstGeom>
            <a:noFill/>
          </p:spPr>
          <p:txBody>
            <a:bodyPr wrap="square" rtlCol="0">
              <a:spAutoFit/>
            </a:bodyPr>
            <a:p>
              <a:r>
                <a:rPr lang="en-US" altLang="zh-CN"/>
                <a:t>data (G)</a:t>
              </a:r>
              <a:endParaRPr lang="en-US" altLang="zh-CN"/>
            </a:p>
          </p:txBody>
        </p:sp>
        <p:sp>
          <p:nvSpPr>
            <p:cNvPr id="3" name="椭圆 2"/>
            <p:cNvSpPr/>
            <p:nvPr>
              <p:custDataLst>
                <p:tags r:id="rId5"/>
              </p:custDataLst>
            </p:nvPr>
          </p:nvSpPr>
          <p:spPr>
            <a:xfrm>
              <a:off x="3949" y="8262"/>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custDataLst>
                <p:tags r:id="rId6"/>
              </p:custDataLst>
            </p:nvPr>
          </p:nvSpPr>
          <p:spPr>
            <a:xfrm>
              <a:off x="4349" y="7287"/>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custDataLst>
                <p:tags r:id="rId7"/>
              </p:custDataLst>
            </p:nvPr>
          </p:nvSpPr>
          <p:spPr>
            <a:xfrm>
              <a:off x="4807" y="7767"/>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custDataLst>
                <p:tags r:id="rId8"/>
              </p:custDataLst>
            </p:nvPr>
          </p:nvSpPr>
          <p:spPr>
            <a:xfrm>
              <a:off x="5127" y="6837"/>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custDataLst>
                <p:tags r:id="rId9"/>
              </p:custDataLst>
            </p:nvPr>
          </p:nvSpPr>
          <p:spPr>
            <a:xfrm>
              <a:off x="7128" y="7467"/>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custDataLst>
                <p:tags r:id="rId10"/>
              </p:custDataLst>
            </p:nvPr>
          </p:nvSpPr>
          <p:spPr>
            <a:xfrm>
              <a:off x="8548" y="7911"/>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custDataLst>
                <p:tags r:id="rId11"/>
              </p:custDataLst>
            </p:nvPr>
          </p:nvSpPr>
          <p:spPr>
            <a:xfrm>
              <a:off x="5447" y="7497"/>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custDataLst>
                <p:tags r:id="rId12"/>
              </p:custDataLst>
            </p:nvPr>
          </p:nvSpPr>
          <p:spPr>
            <a:xfrm>
              <a:off x="10262" y="7956"/>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custDataLst>
                <p:tags r:id="rId13"/>
              </p:custDataLst>
            </p:nvPr>
          </p:nvSpPr>
          <p:spPr>
            <a:xfrm>
              <a:off x="5911" y="6987"/>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custDataLst>
                <p:tags r:id="rId14"/>
              </p:custDataLst>
            </p:nvPr>
          </p:nvSpPr>
          <p:spPr>
            <a:xfrm>
              <a:off x="5707" y="4512"/>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custDataLst>
                <p:tags r:id="rId15"/>
              </p:custDataLst>
            </p:nvPr>
          </p:nvSpPr>
          <p:spPr>
            <a:xfrm>
              <a:off x="6287" y="7992"/>
              <a:ext cx="227" cy="22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custDataLst>
                <p:tags r:id="rId16"/>
              </p:custDataLst>
            </p:nvPr>
          </p:nvSpPr>
          <p:spPr>
            <a:xfrm>
              <a:off x="11977" y="3132"/>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17"/>
              </p:custDataLst>
            </p:nvPr>
          </p:nvSpPr>
          <p:spPr>
            <a:xfrm>
              <a:off x="11750" y="4092"/>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18"/>
              </p:custDataLst>
            </p:nvPr>
          </p:nvSpPr>
          <p:spPr>
            <a:xfrm>
              <a:off x="12781" y="5187"/>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custDataLst>
                <p:tags r:id="rId19"/>
              </p:custDataLst>
            </p:nvPr>
          </p:nvSpPr>
          <p:spPr>
            <a:xfrm>
              <a:off x="9816" y="4401"/>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20"/>
              </p:custDataLst>
            </p:nvPr>
          </p:nvSpPr>
          <p:spPr>
            <a:xfrm>
              <a:off x="12554" y="6012"/>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21"/>
              </p:custDataLst>
            </p:nvPr>
          </p:nvSpPr>
          <p:spPr>
            <a:xfrm>
              <a:off x="9220" y="3102"/>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custDataLst>
                <p:tags r:id="rId22"/>
              </p:custDataLst>
            </p:nvPr>
          </p:nvSpPr>
          <p:spPr>
            <a:xfrm>
              <a:off x="11185" y="4662"/>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custDataLst>
                <p:tags r:id="rId23"/>
              </p:custDataLst>
            </p:nvPr>
          </p:nvSpPr>
          <p:spPr>
            <a:xfrm>
              <a:off x="13119" y="4347"/>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custDataLst>
                <p:tags r:id="rId24"/>
              </p:custDataLst>
            </p:nvPr>
          </p:nvSpPr>
          <p:spPr>
            <a:xfrm>
              <a:off x="13457" y="5247"/>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custDataLst>
                <p:tags r:id="rId25"/>
              </p:custDataLst>
            </p:nvPr>
          </p:nvSpPr>
          <p:spPr>
            <a:xfrm>
              <a:off x="7894" y="2697"/>
              <a:ext cx="227" cy="2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箭头连接符 30"/>
            <p:cNvCxnSpPr/>
            <p:nvPr>
              <p:custDataLst>
                <p:tags r:id="rId26"/>
              </p:custDataLst>
            </p:nvPr>
          </p:nvCxnSpPr>
          <p:spPr>
            <a:xfrm>
              <a:off x="13765" y="7740"/>
              <a:ext cx="0" cy="86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27"/>
              </p:custDataLst>
            </p:nvPr>
          </p:nvSpPr>
          <p:spPr>
            <a:xfrm>
              <a:off x="12204" y="7159"/>
              <a:ext cx="4256" cy="580"/>
            </a:xfrm>
            <a:prstGeom prst="rect">
              <a:avLst/>
            </a:prstGeom>
            <a:noFill/>
          </p:spPr>
          <p:txBody>
            <a:bodyPr wrap="square" rtlCol="0">
              <a:spAutoFit/>
            </a:bodyPr>
            <a:p>
              <a:r>
                <a:rPr lang="en-US" altLang="zh-CN"/>
                <a:t>90 (G) </a:t>
              </a:r>
              <a:r>
                <a:rPr lang="zh-CN" altLang="en-US"/>
                <a:t>人重</a:t>
              </a:r>
              <a:r>
                <a:rPr lang="zh-CN" altLang="en-US"/>
                <a:t>硬标准</a:t>
              </a:r>
              <a:endParaRPr lang="zh-CN" altLang="en-US"/>
            </a:p>
          </p:txBody>
        </p:sp>
        <p:cxnSp>
          <p:nvCxnSpPr>
            <p:cNvPr id="16" name="直接箭头连接符 15"/>
            <p:cNvCxnSpPr/>
            <p:nvPr>
              <p:custDataLst>
                <p:tags r:id="rId28"/>
              </p:custDataLst>
            </p:nvPr>
          </p:nvCxnSpPr>
          <p:spPr>
            <a:xfrm flipV="1">
              <a:off x="3386" y="1529"/>
              <a:ext cx="0" cy="7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29"/>
              </p:custDataLst>
            </p:nvPr>
          </p:nvSpPr>
          <p:spPr>
            <a:xfrm>
              <a:off x="2653" y="1529"/>
              <a:ext cx="724" cy="2219"/>
            </a:xfrm>
            <a:prstGeom prst="rect">
              <a:avLst/>
            </a:prstGeom>
            <a:noFill/>
          </p:spPr>
          <p:txBody>
            <a:bodyPr vert="eaVert" wrap="square" rtlCol="0">
              <a:spAutoFit/>
            </a:bodyPr>
            <a:p>
              <a:r>
                <a:rPr lang="en-US" altLang="zh-CN"/>
                <a:t>mapping(%)</a:t>
              </a:r>
              <a:endParaRPr lang="en-US" altLang="zh-CN"/>
            </a:p>
          </p:txBody>
        </p:sp>
        <p:cxnSp>
          <p:nvCxnSpPr>
            <p:cNvPr id="19" name="直接箭头连接符 18"/>
            <p:cNvCxnSpPr/>
            <p:nvPr>
              <p:custDataLst>
                <p:tags r:id="rId30"/>
              </p:custDataLst>
            </p:nvPr>
          </p:nvCxnSpPr>
          <p:spPr>
            <a:xfrm flipH="1">
              <a:off x="3457" y="2135"/>
              <a:ext cx="96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custDataLst>
                <p:tags r:id="rId31"/>
              </p:custDataLst>
            </p:nvPr>
          </p:nvSpPr>
          <p:spPr>
            <a:xfrm>
              <a:off x="3638" y="1453"/>
              <a:ext cx="4256" cy="580"/>
            </a:xfrm>
            <a:prstGeom prst="rect">
              <a:avLst/>
            </a:prstGeom>
            <a:noFill/>
          </p:spPr>
          <p:txBody>
            <a:bodyPr wrap="square" rtlCol="0">
              <a:spAutoFit/>
            </a:bodyPr>
            <a:p>
              <a:r>
                <a:rPr lang="en-US" altLang="zh-CN"/>
                <a:t>90 (%) </a:t>
              </a:r>
              <a:r>
                <a:rPr lang="zh-CN" altLang="en-US"/>
                <a:t>人重</a:t>
              </a:r>
              <a:r>
                <a:rPr lang="zh-CN" altLang="en-US"/>
                <a:t>硬标准</a:t>
              </a:r>
              <a:endParaRPr lang="zh-CN" altLang="en-US"/>
            </a:p>
          </p:txBody>
        </p:sp>
        <p:cxnSp>
          <p:nvCxnSpPr>
            <p:cNvPr id="27" name="直接连接符 26"/>
            <p:cNvCxnSpPr/>
            <p:nvPr>
              <p:custDataLst>
                <p:tags r:id="rId32"/>
              </p:custDataLst>
            </p:nvPr>
          </p:nvCxnSpPr>
          <p:spPr>
            <a:xfrm>
              <a:off x="5131" y="2531"/>
              <a:ext cx="8182" cy="621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33"/>
              </p:custDataLst>
            </p:nvPr>
          </p:nvCxnSpPr>
          <p:spPr>
            <a:xfrm>
              <a:off x="4387" y="3367"/>
              <a:ext cx="8182" cy="621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34"/>
              </p:custDataLst>
            </p:nvPr>
          </p:nvCxnSpPr>
          <p:spPr>
            <a:xfrm>
              <a:off x="6138" y="1778"/>
              <a:ext cx="8182" cy="621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custDataLst>
              <p:tags r:id="rId35"/>
            </p:custDataLst>
          </p:nvPr>
        </p:nvSpPr>
        <p:spPr>
          <a:xfrm>
            <a:off x="4613275" y="374650"/>
            <a:ext cx="2722880" cy="706755"/>
          </a:xfrm>
          <a:prstGeom prst="rect">
            <a:avLst/>
          </a:prstGeom>
          <a:noFill/>
          <a:ln>
            <a:noFill/>
          </a:ln>
        </p:spPr>
        <p:txBody>
          <a:bodyPr wrap="none" rtlCol="0" anchor="t">
            <a:spAutoFit/>
          </a:bodyPr>
          <a:p>
            <a:pPr algn="ctr"/>
            <a:r>
              <a:rPr lang="zh-CN" altLang="en-US" sz="4000" b="1">
                <a:gradFill>
                  <a:gsLst>
                    <a:gs pos="0">
                      <a:srgbClr val="14CD68"/>
                    </a:gs>
                    <a:gs pos="100000">
                      <a:srgbClr val="035C7D"/>
                    </a:gs>
                  </a:gsLst>
                  <a:lin scaled="0"/>
                </a:gradFill>
                <a:effectLst>
                  <a:outerShdw blurRad="38100" dist="19050" dir="2700000" algn="tl" rotWithShape="0">
                    <a:schemeClr val="dk1">
                      <a:alpha val="40000"/>
                    </a:schemeClr>
                  </a:outerShdw>
                </a:effectLst>
              </a:rPr>
              <a:t>支持向量机</a:t>
            </a:r>
            <a:endParaRPr lang="zh-CN" altLang="en-US" sz="4000" b="1">
              <a:gradFill>
                <a:gsLst>
                  <a:gs pos="0">
                    <a:srgbClr val="14CD68"/>
                  </a:gs>
                  <a:gs pos="100000">
                    <a:srgbClr val="035C7D"/>
                  </a:gs>
                </a:gsLst>
                <a:lin scaled="0"/>
              </a:gradFill>
              <a:effectLst>
                <a:outerShdw blurRad="38100" dist="19050" dir="2700000" algn="tl" rotWithShape="0">
                  <a:schemeClr val="dk1">
                    <a:alpha val="40000"/>
                  </a:schemeClr>
                </a:outerShdw>
              </a:effectLst>
            </a:endParaRPr>
          </a:p>
        </p:txBody>
      </p:sp>
    </p:spTree>
    <p:custDataLst>
      <p:tags r:id="rId3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6" name="矩形 5"/>
          <p:cNvSpPr/>
          <p:nvPr>
            <p:custDataLst>
              <p:tags r:id="rId3"/>
            </p:custDataLst>
          </p:nvPr>
        </p:nvSpPr>
        <p:spPr>
          <a:xfrm>
            <a:off x="1835785" y="2830830"/>
            <a:ext cx="2240280" cy="922020"/>
          </a:xfrm>
          <a:prstGeom prst="rect">
            <a:avLst/>
          </a:prstGeom>
          <a:noFill/>
          <a:ln>
            <a:noFill/>
          </a:ln>
        </p:spPr>
        <p:txBody>
          <a:bodyPr wrap="none" rtlCol="0" anchor="t">
            <a:spAutoFit/>
          </a:bodyPr>
          <a:p>
            <a:pPr algn="ctr"/>
            <a:r>
              <a:rPr lang="zh-CN" altLang="en-US" sz="5400" b="1">
                <a:solidFill>
                  <a:schemeClr val="accent1"/>
                </a:solidFill>
                <a:effectLst>
                  <a:outerShdw blurRad="38100" dist="19050" dir="2700000" algn="tl" rotWithShape="0">
                    <a:schemeClr val="dk1">
                      <a:alpha val="40000"/>
                    </a:schemeClr>
                  </a:outerShdw>
                </a:effectLst>
              </a:rPr>
              <a:t>有监督</a:t>
            </a:r>
            <a:endParaRPr lang="zh-CN" altLang="en-US" sz="5400" b="1">
              <a:solidFill>
                <a:schemeClr val="accent1"/>
              </a:solidFill>
              <a:effectLst>
                <a:outerShdw blurRad="38100" dist="19050" dir="2700000" algn="tl" rotWithShape="0">
                  <a:schemeClr val="dk1">
                    <a:alpha val="40000"/>
                  </a:schemeClr>
                </a:outerShdw>
              </a:effectLst>
            </a:endParaRPr>
          </a:p>
        </p:txBody>
      </p:sp>
      <p:sp>
        <p:nvSpPr>
          <p:cNvPr id="8" name="左大括号 7"/>
          <p:cNvSpPr/>
          <p:nvPr>
            <p:custDataLst>
              <p:tags r:id="rId4"/>
            </p:custDataLst>
          </p:nvPr>
        </p:nvSpPr>
        <p:spPr>
          <a:xfrm>
            <a:off x="4352290" y="2052955"/>
            <a:ext cx="469265" cy="2243455"/>
          </a:xfrm>
          <a:prstGeom prst="leftBrace">
            <a:avLst/>
          </a:prstGeom>
          <a:noFill/>
          <a:ln w="66675" cmpd="sng">
            <a:solidFill>
              <a:schemeClr val="accent6">
                <a:lumMod val="75000"/>
              </a:schemeClr>
            </a:solidFill>
            <a:prstDash val="solid"/>
          </a:ln>
          <a:extLst>
            <a:ext uri="{909E8E84-426E-40DD-AFC4-6F175D3DCCD1}">
              <a14:hiddenFill xmlns:a14="http://schemas.microsoft.com/office/drawing/2010/main">
                <a:solidFill>
                  <a:srgbClr val="FF0000"/>
                </a:solidFill>
              </a14:hiddenFill>
            </a:ext>
          </a:ex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 name="矩形 10"/>
          <p:cNvSpPr/>
          <p:nvPr>
            <p:custDataLst>
              <p:tags r:id="rId5"/>
            </p:custDataLst>
          </p:nvPr>
        </p:nvSpPr>
        <p:spPr>
          <a:xfrm>
            <a:off x="5097780" y="1524635"/>
            <a:ext cx="3611880" cy="922020"/>
          </a:xfrm>
          <a:prstGeom prst="rect">
            <a:avLst/>
          </a:prstGeom>
          <a:noFill/>
          <a:ln>
            <a:noFill/>
          </a:ln>
        </p:spPr>
        <p:txBody>
          <a:bodyPr wrap="none" rtlCol="0" anchor="t">
            <a:spAutoFit/>
          </a:bodyPr>
          <a:p>
            <a:pPr algn="ctr"/>
            <a:r>
              <a:rPr lang="zh-CN" altLang="en-US" sz="5400" b="1">
                <a:gradFill>
                  <a:gsLst>
                    <a:gs pos="0">
                      <a:srgbClr val="14CD68"/>
                    </a:gs>
                    <a:gs pos="100000">
                      <a:srgbClr val="035C7D"/>
                    </a:gs>
                  </a:gsLst>
                  <a:lin scaled="0"/>
                </a:gradFill>
                <a:effectLst>
                  <a:outerShdw blurRad="38100" dist="19050" dir="2700000" algn="tl" rotWithShape="0">
                    <a:schemeClr val="dk1">
                      <a:alpha val="40000"/>
                    </a:schemeClr>
                  </a:outerShdw>
                </a:effectLst>
              </a:rPr>
              <a:t>支持向量机</a:t>
            </a:r>
            <a:endParaRPr lang="zh-CN" altLang="en-US" sz="5400" b="1">
              <a:gradFill>
                <a:gsLst>
                  <a:gs pos="0">
                    <a:srgbClr val="14CD68"/>
                  </a:gs>
                  <a:gs pos="100000">
                    <a:srgbClr val="035C7D"/>
                  </a:gs>
                </a:gsLst>
                <a:lin scaled="0"/>
              </a:gradFill>
              <a:effectLst>
                <a:outerShdw blurRad="38100" dist="19050" dir="2700000" algn="tl" rotWithShape="0">
                  <a:schemeClr val="dk1">
                    <a:alpha val="40000"/>
                  </a:schemeClr>
                </a:outerShdw>
              </a:effectLst>
            </a:endParaRPr>
          </a:p>
        </p:txBody>
      </p:sp>
      <p:sp>
        <p:nvSpPr>
          <p:cNvPr id="14" name="矩形 13"/>
          <p:cNvSpPr/>
          <p:nvPr>
            <p:custDataLst>
              <p:tags r:id="rId6"/>
            </p:custDataLst>
          </p:nvPr>
        </p:nvSpPr>
        <p:spPr>
          <a:xfrm>
            <a:off x="5440680" y="2506980"/>
            <a:ext cx="2926080" cy="922020"/>
          </a:xfrm>
          <a:prstGeom prst="rect">
            <a:avLst/>
          </a:prstGeom>
          <a:noFill/>
          <a:ln>
            <a:noFill/>
          </a:ln>
        </p:spPr>
        <p:txBody>
          <a:bodyPr wrap="none" rtlCol="0" anchor="t">
            <a:spAutoFit/>
          </a:bodyPr>
          <a:p>
            <a:pPr algn="ctr"/>
            <a:r>
              <a:rPr lang="zh-CN" altLang="en-US" sz="5400" b="1">
                <a:solidFill>
                  <a:schemeClr val="accent4">
                    <a:lumMod val="75000"/>
                  </a:schemeClr>
                </a:solidFill>
                <a:effectLst>
                  <a:outerShdw blurRad="38100" dist="19050" dir="2700000" algn="tl" rotWithShape="0">
                    <a:schemeClr val="dk1">
                      <a:alpha val="40000"/>
                    </a:schemeClr>
                  </a:outerShdw>
                </a:effectLst>
              </a:rPr>
              <a:t>深度学习</a:t>
            </a:r>
            <a:endParaRPr lang="zh-CN" altLang="en-US" sz="5400" b="1">
              <a:solidFill>
                <a:schemeClr val="accent4">
                  <a:lumMod val="75000"/>
                </a:schemeClr>
              </a:solidFill>
              <a:effectLst>
                <a:outerShdw blurRad="38100" dist="19050" dir="2700000" algn="tl" rotWithShape="0">
                  <a:schemeClr val="dk1">
                    <a:alpha val="40000"/>
                  </a:schemeClr>
                </a:outerShdw>
              </a:effectLst>
            </a:endParaRPr>
          </a:p>
        </p:txBody>
      </p:sp>
      <p:sp>
        <p:nvSpPr>
          <p:cNvPr id="15" name="矩形 14"/>
          <p:cNvSpPr/>
          <p:nvPr>
            <p:custDataLst>
              <p:tags r:id="rId7"/>
            </p:custDataLst>
          </p:nvPr>
        </p:nvSpPr>
        <p:spPr>
          <a:xfrm>
            <a:off x="5440680" y="3429000"/>
            <a:ext cx="2926080" cy="922020"/>
          </a:xfrm>
          <a:prstGeom prst="rect">
            <a:avLst/>
          </a:prstGeom>
          <a:noFill/>
          <a:ln>
            <a:noFill/>
          </a:ln>
        </p:spPr>
        <p:txBody>
          <a:bodyPr wrap="none" rtlCol="0" anchor="t">
            <a:spAutoFit/>
          </a:bodyPr>
          <a:p>
            <a:pPr algn="ctr"/>
            <a:r>
              <a:rPr lang="zh-CN" altLang="en-US" sz="5400" b="1">
                <a:solidFill>
                  <a:schemeClr val="tx1">
                    <a:lumMod val="50000"/>
                    <a:lumOff val="50000"/>
                  </a:schemeClr>
                </a:solidFill>
                <a:effectLst>
                  <a:outerShdw blurRad="38100" dist="19050" dir="2700000" algn="tl" rotWithShape="0">
                    <a:schemeClr val="dk1">
                      <a:alpha val="40000"/>
                    </a:schemeClr>
                  </a:outerShdw>
                </a:effectLst>
              </a:rPr>
              <a:t>随机森林</a:t>
            </a:r>
            <a:endParaRPr lang="zh-CN" altLang="en-US" sz="5400" b="1">
              <a:solidFill>
                <a:schemeClr val="tx1">
                  <a:lumMod val="50000"/>
                  <a:lumOff val="50000"/>
                </a:schemeClr>
              </a:solidFill>
              <a:effectLst>
                <a:outerShdw blurRad="38100" dist="19050" dir="2700000" algn="tl" rotWithShape="0">
                  <a:schemeClr val="dk1">
                    <a:alpha val="40000"/>
                  </a:schemeClr>
                </a:outerShdw>
              </a:effectLst>
            </a:endParaRPr>
          </a:p>
        </p:txBody>
      </p:sp>
    </p:spTree>
    <p:custDataLst>
      <p:tags r:id="rId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3" name="矩形 2"/>
          <p:cNvSpPr/>
          <p:nvPr>
            <p:custDataLst>
              <p:tags r:id="rId3"/>
            </p:custDataLst>
          </p:nvPr>
        </p:nvSpPr>
        <p:spPr>
          <a:xfrm>
            <a:off x="924560" y="2852420"/>
            <a:ext cx="2926080" cy="922020"/>
          </a:xfrm>
          <a:prstGeom prst="rect">
            <a:avLst/>
          </a:prstGeom>
          <a:noFill/>
          <a:ln>
            <a:noFill/>
          </a:ln>
        </p:spPr>
        <p:txBody>
          <a:bodyPr wrap="none" rtlCol="0" anchor="t">
            <a:spAutoFit/>
          </a:bodyPr>
          <a:p>
            <a:pPr algn="ctr"/>
            <a:r>
              <a:rPr lang="zh-CN" altLang="en-US" sz="5400" b="1">
                <a:solidFill>
                  <a:schemeClr val="tx1"/>
                </a:solidFill>
                <a:effectLst>
                  <a:outerShdw blurRad="38100" dist="19050" dir="2700000" algn="tl" rotWithShape="0">
                    <a:schemeClr val="dk1">
                      <a:alpha val="40000"/>
                    </a:schemeClr>
                  </a:outerShdw>
                </a:effectLst>
              </a:rPr>
              <a:t>随机</a:t>
            </a:r>
            <a:r>
              <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rPr>
              <a:t>森林</a:t>
            </a:r>
            <a:endPar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endParaRPr>
          </a:p>
        </p:txBody>
      </p:sp>
      <p:sp>
        <p:nvSpPr>
          <p:cNvPr id="8" name="右箭头 7"/>
          <p:cNvSpPr/>
          <p:nvPr/>
        </p:nvSpPr>
        <p:spPr>
          <a:xfrm>
            <a:off x="4149090" y="3215005"/>
            <a:ext cx="968375" cy="22034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8614410" y="2852420"/>
            <a:ext cx="2240280" cy="922020"/>
          </a:xfrm>
          <a:prstGeom prst="rect">
            <a:avLst/>
          </a:prstGeom>
          <a:noFill/>
          <a:ln>
            <a:noFill/>
          </a:ln>
        </p:spPr>
        <p:txBody>
          <a:bodyPr wrap="none" rtlCol="0" anchor="t">
            <a:spAutoFit/>
          </a:bodyPr>
          <a:p>
            <a:pPr algn="ctr"/>
            <a:r>
              <a:rPr lang="zh-CN" altLang="en-US" sz="5400" b="1">
                <a:solidFill>
                  <a:schemeClr val="tx1"/>
                </a:solidFill>
                <a:effectLst>
                  <a:outerShdw blurRad="38100" dist="19050" dir="2700000" algn="tl" rotWithShape="0">
                    <a:schemeClr val="dk1">
                      <a:alpha val="40000"/>
                    </a:schemeClr>
                  </a:outerShdw>
                </a:effectLst>
              </a:rPr>
              <a:t>决策</a:t>
            </a:r>
            <a:r>
              <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rPr>
              <a:t>树</a:t>
            </a:r>
            <a:endPar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endParaRPr>
          </a:p>
        </p:txBody>
      </p:sp>
      <p:sp>
        <p:nvSpPr>
          <p:cNvPr id="10" name="文本框 9"/>
          <p:cNvSpPr txBox="1"/>
          <p:nvPr/>
        </p:nvSpPr>
        <p:spPr>
          <a:xfrm>
            <a:off x="5731510" y="2852420"/>
            <a:ext cx="930910" cy="922020"/>
          </a:xfrm>
          <a:prstGeom prst="rect">
            <a:avLst/>
          </a:prstGeom>
          <a:noFill/>
        </p:spPr>
        <p:txBody>
          <a:bodyPr wrap="square" rtlCol="0" anchor="t">
            <a:spAutoFit/>
          </a:bodyPr>
          <a:p>
            <a:r>
              <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sym typeface="+mn-ea"/>
              </a:rPr>
              <a:t>树</a:t>
            </a:r>
            <a:endPar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sym typeface="+mn-ea"/>
            </a:endParaRPr>
          </a:p>
        </p:txBody>
      </p:sp>
      <p:sp>
        <p:nvSpPr>
          <p:cNvPr id="12" name="右箭头 11"/>
          <p:cNvSpPr/>
          <p:nvPr/>
        </p:nvSpPr>
        <p:spPr>
          <a:xfrm>
            <a:off x="7149465" y="3215005"/>
            <a:ext cx="968375" cy="22034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p:bldP spid="10" grpId="1"/>
      <p:bldP spid="12" grpId="0" animBg="1"/>
      <p:bldP spid="12" grpId="1" animBg="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9" name="矩形 8"/>
          <p:cNvSpPr/>
          <p:nvPr>
            <p:custDataLst>
              <p:tags r:id="rId3"/>
            </p:custDataLst>
          </p:nvPr>
        </p:nvSpPr>
        <p:spPr>
          <a:xfrm>
            <a:off x="4617085" y="253365"/>
            <a:ext cx="2240280" cy="922020"/>
          </a:xfrm>
          <a:prstGeom prst="rect">
            <a:avLst/>
          </a:prstGeom>
          <a:noFill/>
          <a:ln>
            <a:noFill/>
          </a:ln>
        </p:spPr>
        <p:txBody>
          <a:bodyPr wrap="none" rtlCol="0" anchor="t">
            <a:spAutoFit/>
          </a:bodyPr>
          <a:p>
            <a:pPr algn="ctr"/>
            <a:r>
              <a:rPr lang="zh-CN" altLang="en-US" sz="5400" b="1">
                <a:solidFill>
                  <a:schemeClr val="tx1"/>
                </a:solidFill>
                <a:effectLst>
                  <a:outerShdw blurRad="38100" dist="19050" dir="2700000" algn="tl" rotWithShape="0">
                    <a:schemeClr val="dk1">
                      <a:alpha val="40000"/>
                    </a:schemeClr>
                  </a:outerShdw>
                </a:effectLst>
              </a:rPr>
              <a:t>决策</a:t>
            </a:r>
            <a:r>
              <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rPr>
              <a:t>树</a:t>
            </a:r>
            <a:endParaRPr lang="zh-CN" altLang="en-US" sz="5400" b="1">
              <a:gradFill>
                <a:gsLst>
                  <a:gs pos="0">
                    <a:srgbClr val="9EE256"/>
                  </a:gs>
                  <a:gs pos="100000">
                    <a:srgbClr val="52762D"/>
                  </a:gs>
                </a:gsLst>
                <a:lin scaled="0"/>
              </a:gradFill>
              <a:effectLst>
                <a:outerShdw blurRad="38100" dist="19050" dir="2700000" algn="tl" rotWithShape="0">
                  <a:schemeClr val="dk1">
                    <a:alpha val="40000"/>
                  </a:schemeClr>
                </a:outerShdw>
              </a:effectLst>
            </a:endParaRPr>
          </a:p>
        </p:txBody>
      </p:sp>
      <p:graphicFrame>
        <p:nvGraphicFramePr>
          <p:cNvPr id="2" name="表格 1"/>
          <p:cNvGraphicFramePr/>
          <p:nvPr>
            <p:custDataLst>
              <p:tags r:id="rId4"/>
            </p:custDataLst>
          </p:nvPr>
        </p:nvGraphicFramePr>
        <p:xfrm>
          <a:off x="739775" y="1412875"/>
          <a:ext cx="10894060" cy="4536570"/>
        </p:xfrm>
        <a:graphic>
          <a:graphicData uri="http://schemas.openxmlformats.org/drawingml/2006/table">
            <a:tbl>
              <a:tblPr firstRow="1" bandRow="1">
                <a:tableStyleId>{5C22544A-7EE6-4342-B048-85BDC9FD1C3A}</a:tableStyleId>
              </a:tblPr>
              <a:tblGrid>
                <a:gridCol w="1210310"/>
                <a:gridCol w="1181100"/>
                <a:gridCol w="1144270"/>
                <a:gridCol w="1134110"/>
                <a:gridCol w="1162050"/>
                <a:gridCol w="1430655"/>
                <a:gridCol w="872490"/>
                <a:gridCol w="1548765"/>
                <a:gridCol w="1210310"/>
              </a:tblGrid>
              <a:tr h="504190">
                <a:tc>
                  <a:txBody>
                    <a:bodyPr/>
                    <a:p>
                      <a:pPr algn="ctr">
                        <a:buNone/>
                      </a:pPr>
                      <a:r>
                        <a:rPr lang="zh-CN" altLang="en-US" sz="2400">
                          <a:solidFill>
                            <a:srgbClr val="7030A0"/>
                          </a:solidFill>
                        </a:rPr>
                        <a:t>项目号</a:t>
                      </a:r>
                      <a:endParaRPr lang="zh-CN" altLang="en-US" sz="2400">
                        <a:solidFill>
                          <a:srgbClr val="7030A0"/>
                        </a:solidFill>
                      </a:endParaRPr>
                    </a:p>
                  </a:txBody>
                  <a:tcPr anchor="ctr" anchorCtr="0">
                    <a:solidFill>
                      <a:schemeClr val="tx2">
                        <a:lumMod val="50000"/>
                        <a:lumOff val="50000"/>
                      </a:schemeClr>
                    </a:solidFill>
                  </a:tcPr>
                </a:tc>
                <a:tc>
                  <a:txBody>
                    <a:bodyPr/>
                    <a:p>
                      <a:pPr algn="ctr">
                        <a:buNone/>
                      </a:pPr>
                      <a:r>
                        <a:rPr lang="zh-CN" altLang="en-US" sz="2400"/>
                        <a:t>数据量</a:t>
                      </a:r>
                      <a:endParaRPr lang="zh-CN" altLang="en-US" sz="2400"/>
                    </a:p>
                  </a:txBody>
                  <a:tcPr anchor="ctr" anchorCtr="0">
                    <a:solidFill>
                      <a:schemeClr val="tx2">
                        <a:lumMod val="50000"/>
                        <a:lumOff val="50000"/>
                      </a:schemeClr>
                    </a:solidFill>
                  </a:tcPr>
                </a:tc>
                <a:tc>
                  <a:txBody>
                    <a:bodyPr/>
                    <a:p>
                      <a:pPr algn="ctr">
                        <a:buNone/>
                      </a:pPr>
                      <a:r>
                        <a:rPr lang="zh-CN" altLang="en-US" sz="2400"/>
                        <a:t>比对率</a:t>
                      </a:r>
                      <a:endParaRPr lang="zh-CN" altLang="en-US" sz="2400"/>
                    </a:p>
                  </a:txBody>
                  <a:tcPr anchor="ctr" anchorCtr="0">
                    <a:solidFill>
                      <a:schemeClr val="tx2">
                        <a:lumMod val="50000"/>
                        <a:lumOff val="50000"/>
                      </a:schemeClr>
                    </a:solidFill>
                  </a:tcPr>
                </a:tc>
                <a:tc>
                  <a:txBody>
                    <a:bodyPr/>
                    <a:p>
                      <a:pPr algn="ctr">
                        <a:buNone/>
                      </a:pPr>
                      <a:r>
                        <a:rPr lang="zh-CN" altLang="en-US" sz="2400"/>
                        <a:t>深度</a:t>
                      </a:r>
                      <a:endParaRPr lang="zh-CN" altLang="en-US" sz="2400"/>
                    </a:p>
                  </a:txBody>
                  <a:tcPr anchor="ctr" anchorCtr="0">
                    <a:solidFill>
                      <a:schemeClr val="tx2">
                        <a:lumMod val="50000"/>
                        <a:lumOff val="50000"/>
                      </a:schemeClr>
                    </a:solidFill>
                  </a:tcPr>
                </a:tc>
                <a:tc>
                  <a:txBody>
                    <a:bodyPr/>
                    <a:p>
                      <a:pPr algn="ctr">
                        <a:buNone/>
                      </a:pPr>
                      <a:r>
                        <a:rPr lang="zh-CN" altLang="en-US" sz="2400"/>
                        <a:t>污染</a:t>
                      </a:r>
                      <a:endParaRPr lang="zh-CN" altLang="en-US" sz="2400"/>
                    </a:p>
                  </a:txBody>
                  <a:tcPr anchor="ctr" anchorCtr="0">
                    <a:solidFill>
                      <a:schemeClr val="tx2">
                        <a:lumMod val="50000"/>
                        <a:lumOff val="50000"/>
                      </a:schemeClr>
                    </a:solidFill>
                  </a:tcPr>
                </a:tc>
                <a:tc>
                  <a:txBody>
                    <a:bodyPr/>
                    <a:p>
                      <a:pPr algn="ctr">
                        <a:buNone/>
                      </a:pPr>
                      <a:r>
                        <a:rPr lang="en-US" altLang="zh-CN" sz="2400"/>
                        <a:t>GC</a:t>
                      </a:r>
                      <a:r>
                        <a:rPr lang="zh-CN" altLang="en-US" sz="2400"/>
                        <a:t>含量</a:t>
                      </a:r>
                      <a:endParaRPr lang="zh-CN" altLang="en-US" sz="2400"/>
                    </a:p>
                  </a:txBody>
                  <a:tcPr anchor="ctr" anchorCtr="0">
                    <a:solidFill>
                      <a:schemeClr val="tx2">
                        <a:lumMod val="50000"/>
                        <a:lumOff val="50000"/>
                      </a:schemeClr>
                    </a:solidFill>
                  </a:tcPr>
                </a:tc>
                <a:tc>
                  <a:txBody>
                    <a:bodyPr/>
                    <a:p>
                      <a:pPr algn="ctr">
                        <a:buNone/>
                      </a:pPr>
                      <a:r>
                        <a:rPr lang="en-US" altLang="zh-CN" sz="2400"/>
                        <a:t>ref</a:t>
                      </a:r>
                      <a:endParaRPr lang="en-US" altLang="zh-CN" sz="2400"/>
                    </a:p>
                  </a:txBody>
                  <a:tcPr anchor="ctr" anchorCtr="0">
                    <a:solidFill>
                      <a:schemeClr val="tx2">
                        <a:lumMod val="50000"/>
                        <a:lumOff val="50000"/>
                      </a:schemeClr>
                    </a:solidFill>
                  </a:tcPr>
                </a:tc>
                <a:tc>
                  <a:txBody>
                    <a:bodyPr/>
                    <a:p>
                      <a:pPr algn="ctr">
                        <a:buNone/>
                      </a:pPr>
                      <a:r>
                        <a:rPr lang="zh-CN" altLang="en-US" sz="2400"/>
                        <a:t>样本质量</a:t>
                      </a:r>
                      <a:endParaRPr lang="zh-CN" altLang="en-US" sz="2400"/>
                    </a:p>
                  </a:txBody>
                  <a:tcPr anchor="ctr" anchorCtr="0">
                    <a:solidFill>
                      <a:schemeClr val="tx2">
                        <a:lumMod val="50000"/>
                        <a:lumOff val="50000"/>
                      </a:schemeClr>
                    </a:solidFill>
                  </a:tcPr>
                </a:tc>
                <a:tc>
                  <a:txBody>
                    <a:bodyPr/>
                    <a:p>
                      <a:pPr algn="ctr">
                        <a:buNone/>
                      </a:pPr>
                      <a:r>
                        <a:rPr lang="zh-CN" altLang="en-US" sz="2400">
                          <a:solidFill>
                            <a:schemeClr val="accent6"/>
                          </a:solidFill>
                        </a:rPr>
                        <a:t>结果</a:t>
                      </a:r>
                      <a:endParaRPr lang="zh-CN" altLang="en-US" sz="2400">
                        <a:solidFill>
                          <a:schemeClr val="accent6"/>
                        </a:solidFill>
                      </a:endParaRPr>
                    </a:p>
                  </a:txBody>
                  <a:tcPr anchor="ctr" anchorCtr="0">
                    <a:solidFill>
                      <a:schemeClr val="tx2">
                        <a:lumMod val="50000"/>
                        <a:lumOff val="50000"/>
                      </a:schemeClr>
                    </a:solidFill>
                  </a:tcPr>
                </a:tc>
              </a:tr>
              <a:tr h="504000">
                <a:tc>
                  <a:txBody>
                    <a:bodyPr/>
                    <a:p>
                      <a:pPr algn="ctr">
                        <a:buNone/>
                      </a:pPr>
                      <a:r>
                        <a:rPr lang="en-US" altLang="zh-CN"/>
                        <a:t>1</a:t>
                      </a:r>
                      <a:endParaRPr lang="en-US" altLang="zh-CN"/>
                    </a:p>
                  </a:txBody>
                  <a:tcPr anchor="ctr" anchorCtr="0">
                    <a:solidFill>
                      <a:schemeClr val="bg1">
                        <a:lumMod val="85000"/>
                      </a:schemeClr>
                    </a:solidFill>
                  </a:tcPr>
                </a:tc>
                <a:tc>
                  <a:txBody>
                    <a:bodyPr/>
                    <a:p>
                      <a:pPr algn="ctr">
                        <a:buNone/>
                      </a:pPr>
                      <a:r>
                        <a:rPr lang="en-US" altLang="zh-CN"/>
                        <a:t>√</a:t>
                      </a:r>
                      <a:endParaRPr lang="en-US" altLang="zh-CN"/>
                    </a:p>
                  </a:txBody>
                  <a:tcPr anchor="ctr" anchorCtr="0">
                    <a:solidFill>
                      <a:schemeClr val="bg1">
                        <a:lumMod val="85000"/>
                      </a:schemeClr>
                    </a:solidFill>
                  </a:tcPr>
                </a:tc>
                <a:tc>
                  <a:txBody>
                    <a:bodyPr/>
                    <a:p>
                      <a:pPr algn="ctr">
                        <a:buNone/>
                      </a:pPr>
                      <a:r>
                        <a:rPr lang="zh-CN" altLang="en-US"/>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a:t>hg19</a:t>
                      </a:r>
                      <a:endParaRPr lang="en-US" altLang="zh-CN"/>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a:t>继续</a:t>
                      </a:r>
                      <a:endParaRPr lang="zh-CN" altLang="en-US"/>
                    </a:p>
                  </a:txBody>
                  <a:tcPr anchor="ctr" anchorCtr="0">
                    <a:solidFill>
                      <a:schemeClr val="bg1">
                        <a:lumMod val="85000"/>
                      </a:schemeClr>
                    </a:solidFill>
                  </a:tcPr>
                </a:tc>
              </a:tr>
              <a:tr h="504000">
                <a:tc>
                  <a:txBody>
                    <a:bodyPr/>
                    <a:p>
                      <a:pPr algn="ctr">
                        <a:buNone/>
                      </a:pPr>
                      <a:r>
                        <a:rPr lang="en-US" altLang="zh-CN"/>
                        <a:t>2</a:t>
                      </a:r>
                      <a:endParaRPr lang="en-US" altLang="zh-CN"/>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a:t>hg38</a:t>
                      </a:r>
                      <a:endParaRPr lang="en-US" altLang="zh-CN"/>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重做</a:t>
                      </a:r>
                      <a:endParaRPr lang="zh-CN" altLang="en-US" sz="1800">
                        <a:sym typeface="+mn-ea"/>
                      </a:endParaRPr>
                    </a:p>
                  </a:txBody>
                  <a:tcPr anchor="ctr" anchorCtr="0">
                    <a:solidFill>
                      <a:schemeClr val="bg1">
                        <a:lumMod val="85000"/>
                      </a:schemeClr>
                    </a:solidFill>
                  </a:tcPr>
                </a:tc>
              </a:tr>
              <a:tr h="504190">
                <a:tc>
                  <a:txBody>
                    <a:bodyPr/>
                    <a:p>
                      <a:pPr algn="ctr">
                        <a:buNone/>
                      </a:pPr>
                      <a:r>
                        <a:rPr lang="en-US" altLang="zh-CN"/>
                        <a:t>3</a:t>
                      </a:r>
                      <a:endParaRPr lang="en-US" altLang="zh-CN"/>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hg38</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a:t>重做</a:t>
                      </a:r>
                      <a:endParaRPr lang="zh-CN" altLang="en-US"/>
                    </a:p>
                  </a:txBody>
                  <a:tcPr anchor="ctr" anchorCtr="0">
                    <a:solidFill>
                      <a:schemeClr val="bg1">
                        <a:lumMod val="85000"/>
                      </a:schemeClr>
                    </a:solidFill>
                  </a:tcPr>
                </a:tc>
              </a:tr>
              <a:tr h="504190">
                <a:tc>
                  <a:txBody>
                    <a:bodyPr/>
                    <a:p>
                      <a:pPr algn="ctr">
                        <a:buNone/>
                      </a:pPr>
                      <a:r>
                        <a:rPr lang="en-US" altLang="zh-CN"/>
                        <a:t>4</a:t>
                      </a:r>
                      <a:endParaRPr lang="en-US" altLang="zh-CN"/>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hg19</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继续</a:t>
                      </a:r>
                      <a:endParaRPr lang="zh-CN" altLang="en-US"/>
                    </a:p>
                  </a:txBody>
                  <a:tcPr anchor="ctr" anchorCtr="0">
                    <a:solidFill>
                      <a:schemeClr val="bg1">
                        <a:lumMod val="85000"/>
                      </a:schemeClr>
                    </a:solidFill>
                  </a:tcPr>
                </a:tc>
              </a:tr>
              <a:tr h="504000">
                <a:tc>
                  <a:txBody>
                    <a:bodyPr/>
                    <a:p>
                      <a:pPr algn="ctr">
                        <a:buNone/>
                      </a:pPr>
                      <a:r>
                        <a:rPr lang="en-US" altLang="zh-CN"/>
                        <a:t>5</a:t>
                      </a:r>
                      <a:endParaRPr lang="en-US" altLang="zh-CN"/>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hg38</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重做</a:t>
                      </a:r>
                      <a:endParaRPr lang="zh-CN" altLang="en-US"/>
                    </a:p>
                  </a:txBody>
                  <a:tcPr anchor="ctr" anchorCtr="0">
                    <a:solidFill>
                      <a:schemeClr val="bg1">
                        <a:lumMod val="85000"/>
                      </a:schemeClr>
                    </a:solidFill>
                  </a:tcPr>
                </a:tc>
              </a:tr>
              <a:tr h="504000">
                <a:tc>
                  <a:txBody>
                    <a:bodyPr/>
                    <a:p>
                      <a:pPr algn="ctr">
                        <a:buNone/>
                      </a:pPr>
                      <a:r>
                        <a:rPr lang="en-US" altLang="zh-CN"/>
                        <a:t>6</a:t>
                      </a:r>
                      <a:endParaRPr lang="en-US" altLang="zh-CN"/>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hg19</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继续</a:t>
                      </a:r>
                      <a:endParaRPr lang="zh-CN" altLang="en-US"/>
                    </a:p>
                  </a:txBody>
                  <a:tcPr anchor="ctr" anchorCtr="0">
                    <a:solidFill>
                      <a:schemeClr val="bg1">
                        <a:lumMod val="85000"/>
                      </a:schemeClr>
                    </a:solidFill>
                  </a:tcPr>
                </a:tc>
              </a:tr>
              <a:tr h="504000">
                <a:tc>
                  <a:txBody>
                    <a:bodyPr/>
                    <a:p>
                      <a:pPr algn="ctr">
                        <a:buNone/>
                      </a:pPr>
                      <a:r>
                        <a:rPr lang="en-US" altLang="zh-CN"/>
                        <a:t>7</a:t>
                      </a:r>
                      <a:endParaRPr lang="en-US" altLang="zh-CN"/>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hg19</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重做</a:t>
                      </a:r>
                      <a:endParaRPr lang="zh-CN" altLang="en-US"/>
                    </a:p>
                  </a:txBody>
                  <a:tcPr anchor="ctr" anchorCtr="0">
                    <a:solidFill>
                      <a:schemeClr val="bg1">
                        <a:lumMod val="85000"/>
                      </a:schemeClr>
                    </a:solidFill>
                  </a:tcPr>
                </a:tc>
              </a:tr>
              <a:tr h="504000">
                <a:tc>
                  <a:txBody>
                    <a:bodyPr/>
                    <a:p>
                      <a:pPr algn="ctr">
                        <a:buNone/>
                      </a:pPr>
                      <a:r>
                        <a:rPr lang="en-US" altLang="zh-CN"/>
                        <a:t>8</a:t>
                      </a:r>
                      <a:endParaRPr lang="en-US" altLang="zh-CN"/>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en-US" altLang="zh-CN"/>
                        <a:t>hg19</a:t>
                      </a:r>
                      <a:endParaRPr lang="en-US" altLang="zh-CN"/>
                    </a:p>
                  </a:txBody>
                  <a:tcPr anchor="ctr" anchorCtr="0">
                    <a:solidFill>
                      <a:schemeClr val="bg1">
                        <a:lumMod val="85000"/>
                      </a:schemeClr>
                    </a:solidFill>
                  </a:tcPr>
                </a:tc>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继续</a:t>
                      </a:r>
                      <a:endParaRPr lang="zh-CN" altLang="en-US"/>
                    </a:p>
                  </a:txBody>
                  <a:tcPr anchor="ctr" anchorCtr="0">
                    <a:solidFill>
                      <a:schemeClr val="bg1">
                        <a:lumMod val="85000"/>
                      </a:schemeClr>
                    </a:solidFill>
                  </a:tcPr>
                </a:tc>
              </a:tr>
            </a:tbl>
          </a:graphicData>
        </a:graphic>
      </p:graphicFrame>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graphicFrame>
        <p:nvGraphicFramePr>
          <p:cNvPr id="2" name="表格 1"/>
          <p:cNvGraphicFramePr/>
          <p:nvPr>
            <p:custDataLst>
              <p:tags r:id="rId3"/>
            </p:custDataLst>
          </p:nvPr>
        </p:nvGraphicFramePr>
        <p:xfrm>
          <a:off x="2571115" y="1160780"/>
          <a:ext cx="10894060" cy="4536570"/>
        </p:xfrm>
        <a:graphic>
          <a:graphicData uri="http://schemas.openxmlformats.org/drawingml/2006/table">
            <a:tbl>
              <a:tblPr firstRow="1" bandRow="1">
                <a:tableStyleId>{5C22544A-7EE6-4342-B048-85BDC9FD1C3A}</a:tableStyleId>
              </a:tblPr>
              <a:tblGrid>
                <a:gridCol w="1548765"/>
                <a:gridCol w="1210310"/>
              </a:tblGrid>
              <a:tr h="504190">
                <a:tc>
                  <a:txBody>
                    <a:bodyPr/>
                    <a:p>
                      <a:pPr algn="ctr">
                        <a:buNone/>
                      </a:pPr>
                      <a:r>
                        <a:rPr lang="zh-CN" altLang="en-US" sz="2400"/>
                        <a:t>样本质量</a:t>
                      </a:r>
                      <a:endParaRPr lang="zh-CN" altLang="en-US" sz="2400"/>
                    </a:p>
                  </a:txBody>
                  <a:tcPr anchor="ctr" anchorCtr="0">
                    <a:solidFill>
                      <a:schemeClr val="tx2">
                        <a:lumMod val="50000"/>
                        <a:lumOff val="50000"/>
                      </a:schemeClr>
                    </a:solidFill>
                  </a:tcPr>
                </a:tc>
                <a:tc>
                  <a:txBody>
                    <a:bodyPr/>
                    <a:p>
                      <a:pPr algn="ctr">
                        <a:buNone/>
                      </a:pPr>
                      <a:r>
                        <a:rPr lang="zh-CN" altLang="en-US" sz="2400">
                          <a:solidFill>
                            <a:schemeClr val="accent6"/>
                          </a:solidFill>
                        </a:rPr>
                        <a:t>结果</a:t>
                      </a:r>
                      <a:endParaRPr lang="zh-CN" altLang="en-US" sz="2400">
                        <a:solidFill>
                          <a:schemeClr val="accent6"/>
                        </a:solidFill>
                      </a:endParaRPr>
                    </a:p>
                  </a:txBody>
                  <a:tcPr anchor="ctr" anchorCtr="0">
                    <a:solidFill>
                      <a:schemeClr val="tx2">
                        <a:lumMod val="50000"/>
                        <a:lumOff val="50000"/>
                      </a:schemeClr>
                    </a:solidFill>
                  </a:tcPr>
                </a:tc>
              </a:tr>
              <a:tr h="504000">
                <a:tc>
                  <a:txBody>
                    <a:bodyPr/>
                    <a:p>
                      <a:pPr algn="ctr">
                        <a:buNone/>
                      </a:pPr>
                      <a:r>
                        <a:rPr lang="zh-CN" altLang="en-US" sz="1800">
                          <a:sym typeface="+mn-ea"/>
                        </a:rPr>
                        <a:t>×</a:t>
                      </a:r>
                      <a:endParaRPr lang="zh-CN" altLang="en-US"/>
                    </a:p>
                  </a:txBody>
                  <a:tcPr anchor="ctr" anchorCtr="0">
                    <a:solidFill>
                      <a:schemeClr val="accent6">
                        <a:lumMod val="75000"/>
                      </a:schemeClr>
                    </a:solidFill>
                  </a:tcPr>
                </a:tc>
                <a:tc>
                  <a:txBody>
                    <a:bodyPr/>
                    <a:p>
                      <a:pPr algn="ctr">
                        <a:buNone/>
                      </a:pPr>
                      <a:r>
                        <a:rPr lang="zh-CN" altLang="en-US"/>
                        <a:t>继续</a:t>
                      </a:r>
                      <a:endParaRPr lang="zh-CN" altLang="en-US"/>
                    </a:p>
                  </a:txBody>
                  <a:tcPr anchor="ctr" anchorCtr="0">
                    <a:solidFill>
                      <a:schemeClr val="accent6">
                        <a:lumMod val="75000"/>
                      </a:schemeClr>
                    </a:solidFill>
                  </a:tcPr>
                </a:tc>
              </a:tr>
              <a:tr h="504000">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重做</a:t>
                      </a:r>
                      <a:endParaRPr lang="zh-CN" altLang="en-US" sz="1800">
                        <a:sym typeface="+mn-ea"/>
                      </a:endParaRPr>
                    </a:p>
                  </a:txBody>
                  <a:tcPr anchor="ctr" anchorCtr="0">
                    <a:solidFill>
                      <a:schemeClr val="bg1">
                        <a:lumMod val="85000"/>
                      </a:schemeClr>
                    </a:solidFill>
                  </a:tcPr>
                </a:tc>
              </a:tr>
              <a:tr h="504190">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a:t>重做</a:t>
                      </a:r>
                      <a:endParaRPr lang="zh-CN" altLang="en-US"/>
                    </a:p>
                  </a:txBody>
                  <a:tcPr anchor="ctr" anchorCtr="0">
                    <a:solidFill>
                      <a:schemeClr val="bg1">
                        <a:lumMod val="85000"/>
                      </a:schemeClr>
                    </a:solidFill>
                  </a:tcPr>
                </a:tc>
              </a:tr>
              <a:tr h="504190">
                <a:tc>
                  <a:txBody>
                    <a:bodyPr/>
                    <a:p>
                      <a:pPr algn="ctr">
                        <a:buNone/>
                      </a:pPr>
                      <a:r>
                        <a:rPr lang="zh-CN" altLang="en-US" sz="1800">
                          <a:sym typeface="+mn-ea"/>
                        </a:rPr>
                        <a:t>×</a:t>
                      </a:r>
                      <a:endParaRPr lang="zh-CN" altLang="en-US"/>
                    </a:p>
                  </a:txBody>
                  <a:tcPr anchor="ctr" anchorCtr="0">
                    <a:solidFill>
                      <a:schemeClr val="accent6">
                        <a:lumMod val="75000"/>
                      </a:schemeClr>
                    </a:solidFill>
                  </a:tcPr>
                </a:tc>
                <a:tc>
                  <a:txBody>
                    <a:bodyPr/>
                    <a:p>
                      <a:pPr algn="ctr">
                        <a:buNone/>
                      </a:pPr>
                      <a:r>
                        <a:rPr lang="zh-CN" altLang="en-US" sz="1800">
                          <a:sym typeface="+mn-ea"/>
                        </a:rPr>
                        <a:t>继续</a:t>
                      </a:r>
                      <a:endParaRPr lang="zh-CN" altLang="en-US"/>
                    </a:p>
                  </a:txBody>
                  <a:tcPr anchor="ctr" anchorCtr="0">
                    <a:solidFill>
                      <a:schemeClr val="accent6">
                        <a:lumMod val="75000"/>
                      </a:schemeClr>
                    </a:solidFill>
                  </a:tcPr>
                </a:tc>
              </a:tr>
              <a:tr h="504000">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重做</a:t>
                      </a:r>
                      <a:endParaRPr lang="zh-CN" altLang="en-US"/>
                    </a:p>
                  </a:txBody>
                  <a:tcPr anchor="ctr" anchorCtr="0">
                    <a:solidFill>
                      <a:schemeClr val="bg1">
                        <a:lumMod val="85000"/>
                      </a:schemeClr>
                    </a:solidFill>
                  </a:tcPr>
                </a:tc>
              </a:tr>
              <a:tr h="504000">
                <a:tc>
                  <a:txBody>
                    <a:bodyPr/>
                    <a:p>
                      <a:pPr algn="ctr">
                        <a:buNone/>
                      </a:pPr>
                      <a:r>
                        <a:rPr lang="zh-CN" altLang="en-US" sz="1800">
                          <a:sym typeface="+mn-ea"/>
                        </a:rPr>
                        <a:t>×</a:t>
                      </a:r>
                      <a:endParaRPr lang="zh-CN" altLang="en-US"/>
                    </a:p>
                  </a:txBody>
                  <a:tcPr anchor="ctr" anchorCtr="0">
                    <a:solidFill>
                      <a:schemeClr val="accent6">
                        <a:lumMod val="75000"/>
                      </a:schemeClr>
                    </a:solidFill>
                  </a:tcPr>
                </a:tc>
                <a:tc>
                  <a:txBody>
                    <a:bodyPr/>
                    <a:p>
                      <a:pPr algn="ctr">
                        <a:buNone/>
                      </a:pPr>
                      <a:r>
                        <a:rPr lang="zh-CN" altLang="en-US" sz="1800">
                          <a:sym typeface="+mn-ea"/>
                        </a:rPr>
                        <a:t>继续</a:t>
                      </a:r>
                      <a:endParaRPr lang="zh-CN" altLang="en-US"/>
                    </a:p>
                  </a:txBody>
                  <a:tcPr anchor="ctr" anchorCtr="0">
                    <a:solidFill>
                      <a:schemeClr val="accent6">
                        <a:lumMod val="75000"/>
                      </a:schemeClr>
                    </a:solidFill>
                  </a:tcPr>
                </a:tc>
              </a:tr>
              <a:tr h="504000">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重做</a:t>
                      </a:r>
                      <a:endParaRPr lang="zh-CN" altLang="en-US"/>
                    </a:p>
                  </a:txBody>
                  <a:tcPr anchor="ctr" anchorCtr="0">
                    <a:solidFill>
                      <a:schemeClr val="bg1">
                        <a:lumMod val="85000"/>
                      </a:schemeClr>
                    </a:solidFill>
                  </a:tcPr>
                </a:tc>
              </a:tr>
              <a:tr h="504000">
                <a:tc>
                  <a:txBody>
                    <a:bodyPr/>
                    <a:p>
                      <a:pPr algn="ctr">
                        <a:buNone/>
                      </a:pPr>
                      <a:r>
                        <a:rPr lang="en-US" altLang="zh-CN"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继续</a:t>
                      </a:r>
                      <a:endParaRPr lang="zh-CN" altLang="en-US"/>
                    </a:p>
                  </a:txBody>
                  <a:tcPr anchor="ctr" anchorCtr="0">
                    <a:solidFill>
                      <a:schemeClr val="bg1">
                        <a:lumMod val="85000"/>
                      </a:schemeClr>
                    </a:solidFill>
                  </a:tcPr>
                </a:tc>
              </a:tr>
            </a:tbl>
          </a:graphicData>
        </a:graphic>
      </p:graphicFrame>
      <p:graphicFrame>
        <p:nvGraphicFramePr>
          <p:cNvPr id="3" name="表格 2"/>
          <p:cNvGraphicFramePr/>
          <p:nvPr>
            <p:custDataLst>
              <p:tags r:id="rId4"/>
            </p:custDataLst>
          </p:nvPr>
        </p:nvGraphicFramePr>
        <p:xfrm>
          <a:off x="7171055" y="1160780"/>
          <a:ext cx="10894060" cy="4536570"/>
        </p:xfrm>
        <a:graphic>
          <a:graphicData uri="http://schemas.openxmlformats.org/drawingml/2006/table">
            <a:tbl>
              <a:tblPr firstRow="1" bandRow="1">
                <a:tableStyleId>{5C22544A-7EE6-4342-B048-85BDC9FD1C3A}</a:tableStyleId>
              </a:tblPr>
              <a:tblGrid>
                <a:gridCol w="1134110"/>
                <a:gridCol w="1210310"/>
              </a:tblGrid>
              <a:tr h="504190">
                <a:tc>
                  <a:txBody>
                    <a:bodyPr/>
                    <a:p>
                      <a:pPr algn="ctr">
                        <a:buNone/>
                      </a:pPr>
                      <a:r>
                        <a:rPr lang="zh-CN" altLang="en-US" sz="2400"/>
                        <a:t>深度</a:t>
                      </a:r>
                      <a:endParaRPr lang="zh-CN" altLang="en-US" sz="2400"/>
                    </a:p>
                  </a:txBody>
                  <a:tcPr anchor="ctr" anchorCtr="0">
                    <a:solidFill>
                      <a:schemeClr val="tx2">
                        <a:lumMod val="50000"/>
                        <a:lumOff val="50000"/>
                      </a:schemeClr>
                    </a:solidFill>
                  </a:tcPr>
                </a:tc>
                <a:tc>
                  <a:txBody>
                    <a:bodyPr/>
                    <a:p>
                      <a:pPr algn="ctr">
                        <a:buNone/>
                      </a:pPr>
                      <a:r>
                        <a:rPr lang="zh-CN" altLang="en-US" sz="2400">
                          <a:solidFill>
                            <a:schemeClr val="accent6"/>
                          </a:solidFill>
                        </a:rPr>
                        <a:t>结果</a:t>
                      </a:r>
                      <a:endParaRPr lang="zh-CN" altLang="en-US" sz="2400">
                        <a:solidFill>
                          <a:schemeClr val="accent6"/>
                        </a:solidFill>
                      </a:endParaRPr>
                    </a:p>
                  </a:txBody>
                  <a:tcPr anchor="ctr" anchorCtr="0">
                    <a:solidFill>
                      <a:schemeClr val="tx2">
                        <a:lumMod val="50000"/>
                        <a:lumOff val="50000"/>
                      </a:schemeClr>
                    </a:solidFill>
                  </a:tcPr>
                </a:tc>
              </a:tr>
              <a:tr h="504000">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a:t>继续</a:t>
                      </a:r>
                      <a:endParaRPr lang="zh-CN" altLang="en-US"/>
                    </a:p>
                  </a:txBody>
                  <a:tcPr anchor="ctr" anchorCtr="0">
                    <a:solidFill>
                      <a:schemeClr val="bg1">
                        <a:lumMod val="85000"/>
                      </a:schemeClr>
                    </a:solidFill>
                  </a:tcPr>
                </a:tc>
              </a:tr>
              <a:tr h="504000">
                <a:tc>
                  <a:txBody>
                    <a:bodyPr/>
                    <a:p>
                      <a:pPr algn="ctr">
                        <a:buNone/>
                      </a:pPr>
                      <a:r>
                        <a:rPr lang="en-US" altLang="zh-CN" sz="1800">
                          <a:sym typeface="+mn-ea"/>
                        </a:rPr>
                        <a:t>√</a:t>
                      </a:r>
                      <a:endParaRPr lang="zh-CN" altLang="en-US"/>
                    </a:p>
                  </a:txBody>
                  <a:tcPr anchor="ctr" anchorCtr="0">
                    <a:solidFill>
                      <a:srgbClr val="7030A0"/>
                    </a:solidFill>
                  </a:tcPr>
                </a:tc>
                <a:tc>
                  <a:txBody>
                    <a:bodyPr/>
                    <a:p>
                      <a:pPr algn="ctr">
                        <a:buNone/>
                      </a:pPr>
                      <a:r>
                        <a:rPr lang="zh-CN" altLang="en-US" sz="1800">
                          <a:sym typeface="+mn-ea"/>
                        </a:rPr>
                        <a:t>重做</a:t>
                      </a:r>
                      <a:endParaRPr lang="zh-CN" altLang="en-US" sz="1800">
                        <a:sym typeface="+mn-ea"/>
                      </a:endParaRPr>
                    </a:p>
                  </a:txBody>
                  <a:tcPr anchor="ctr" anchorCtr="0">
                    <a:solidFill>
                      <a:srgbClr val="7030A0"/>
                    </a:solidFill>
                  </a:tcPr>
                </a:tc>
              </a:tr>
              <a:tr h="504190">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a:t>重做</a:t>
                      </a:r>
                      <a:endParaRPr lang="zh-CN" altLang="en-US"/>
                    </a:p>
                  </a:txBody>
                  <a:tcPr anchor="ctr" anchorCtr="0">
                    <a:solidFill>
                      <a:schemeClr val="bg1">
                        <a:lumMod val="85000"/>
                      </a:schemeClr>
                    </a:solidFill>
                  </a:tcPr>
                </a:tc>
              </a:tr>
              <a:tr h="504190">
                <a:tc>
                  <a:txBody>
                    <a:bodyPr/>
                    <a:p>
                      <a:pPr algn="ctr">
                        <a:buNone/>
                      </a:pPr>
                      <a:r>
                        <a:rPr lang="en-US" altLang="zh-CN" sz="1800">
                          <a:sym typeface="+mn-ea"/>
                        </a:rPr>
                        <a:t>√</a:t>
                      </a:r>
                      <a:endParaRPr lang="zh-CN" altLang="en-US"/>
                    </a:p>
                  </a:txBody>
                  <a:tcPr anchor="ctr" anchorCtr="0">
                    <a:solidFill>
                      <a:schemeClr val="accent6">
                        <a:lumMod val="75000"/>
                      </a:schemeClr>
                    </a:solidFill>
                  </a:tcPr>
                </a:tc>
                <a:tc>
                  <a:txBody>
                    <a:bodyPr/>
                    <a:p>
                      <a:pPr algn="ctr">
                        <a:buNone/>
                      </a:pPr>
                      <a:r>
                        <a:rPr lang="zh-CN" altLang="en-US" sz="1800">
                          <a:sym typeface="+mn-ea"/>
                        </a:rPr>
                        <a:t>继续</a:t>
                      </a:r>
                      <a:endParaRPr lang="zh-CN" altLang="en-US"/>
                    </a:p>
                  </a:txBody>
                  <a:tcPr anchor="ctr" anchorCtr="0">
                    <a:solidFill>
                      <a:schemeClr val="accent6">
                        <a:lumMod val="75000"/>
                      </a:schemeClr>
                    </a:solidFill>
                  </a:tcPr>
                </a:tc>
              </a:tr>
              <a:tr h="504000">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重做</a:t>
                      </a:r>
                      <a:endParaRPr lang="zh-CN" altLang="en-US"/>
                    </a:p>
                  </a:txBody>
                  <a:tcPr anchor="ctr" anchorCtr="0">
                    <a:solidFill>
                      <a:schemeClr val="bg1">
                        <a:lumMod val="85000"/>
                      </a:schemeClr>
                    </a:solidFill>
                  </a:tcPr>
                </a:tc>
              </a:tr>
              <a:tr h="504000">
                <a:tc>
                  <a:txBody>
                    <a:bodyPr/>
                    <a:p>
                      <a:pPr algn="ctr">
                        <a:buNone/>
                      </a:pPr>
                      <a:r>
                        <a:rPr lang="en-US" altLang="zh-CN" sz="1800">
                          <a:sym typeface="+mn-ea"/>
                        </a:rPr>
                        <a:t>√</a:t>
                      </a:r>
                      <a:endParaRPr lang="zh-CN" altLang="en-US"/>
                    </a:p>
                  </a:txBody>
                  <a:tcPr anchor="ctr" anchorCtr="0">
                    <a:solidFill>
                      <a:schemeClr val="accent6">
                        <a:lumMod val="75000"/>
                      </a:schemeClr>
                    </a:solidFill>
                  </a:tcPr>
                </a:tc>
                <a:tc>
                  <a:txBody>
                    <a:bodyPr/>
                    <a:p>
                      <a:pPr algn="ctr">
                        <a:buNone/>
                      </a:pPr>
                      <a:r>
                        <a:rPr lang="zh-CN" altLang="en-US" sz="1800">
                          <a:sym typeface="+mn-ea"/>
                        </a:rPr>
                        <a:t>继续</a:t>
                      </a:r>
                      <a:endParaRPr lang="zh-CN" altLang="en-US"/>
                    </a:p>
                  </a:txBody>
                  <a:tcPr anchor="ctr" anchorCtr="0">
                    <a:solidFill>
                      <a:schemeClr val="accent6">
                        <a:lumMod val="75000"/>
                      </a:schemeClr>
                    </a:solidFill>
                  </a:tcPr>
                </a:tc>
              </a:tr>
              <a:tr h="504000">
                <a:tc>
                  <a:txBody>
                    <a:bodyPr/>
                    <a:p>
                      <a:pPr algn="ctr">
                        <a:buNone/>
                      </a:pPr>
                      <a:r>
                        <a:rPr lang="zh-CN" altLang="en-US" sz="1800">
                          <a:sym typeface="+mn-ea"/>
                        </a:rPr>
                        <a:t>×</a:t>
                      </a:r>
                      <a:endParaRPr lang="zh-CN" altLang="en-US"/>
                    </a:p>
                  </a:txBody>
                  <a:tcPr anchor="ctr" anchorCtr="0">
                    <a:solidFill>
                      <a:schemeClr val="bg1">
                        <a:lumMod val="85000"/>
                      </a:schemeClr>
                    </a:solidFill>
                  </a:tcPr>
                </a:tc>
                <a:tc>
                  <a:txBody>
                    <a:bodyPr/>
                    <a:p>
                      <a:pPr algn="ctr">
                        <a:buNone/>
                      </a:pPr>
                      <a:r>
                        <a:rPr lang="zh-CN" altLang="en-US" sz="1800">
                          <a:sym typeface="+mn-ea"/>
                        </a:rPr>
                        <a:t>重做</a:t>
                      </a:r>
                      <a:endParaRPr lang="zh-CN" altLang="en-US"/>
                    </a:p>
                  </a:txBody>
                  <a:tcPr anchor="ctr" anchorCtr="0">
                    <a:solidFill>
                      <a:schemeClr val="bg1">
                        <a:lumMod val="85000"/>
                      </a:schemeClr>
                    </a:solidFill>
                  </a:tcPr>
                </a:tc>
              </a:tr>
              <a:tr h="504000">
                <a:tc>
                  <a:txBody>
                    <a:bodyPr/>
                    <a:p>
                      <a:pPr algn="ctr">
                        <a:buNone/>
                      </a:pPr>
                      <a:r>
                        <a:rPr lang="en-US" altLang="zh-CN" sz="1800">
                          <a:sym typeface="+mn-ea"/>
                        </a:rPr>
                        <a:t>√</a:t>
                      </a:r>
                      <a:endParaRPr lang="zh-CN" altLang="en-US"/>
                    </a:p>
                  </a:txBody>
                  <a:tcPr anchor="ctr" anchorCtr="0">
                    <a:solidFill>
                      <a:schemeClr val="accent6">
                        <a:lumMod val="75000"/>
                      </a:schemeClr>
                    </a:solidFill>
                  </a:tcPr>
                </a:tc>
                <a:tc>
                  <a:txBody>
                    <a:bodyPr/>
                    <a:p>
                      <a:pPr algn="ctr">
                        <a:buNone/>
                      </a:pPr>
                      <a:r>
                        <a:rPr lang="zh-CN" altLang="en-US" sz="1800">
                          <a:sym typeface="+mn-ea"/>
                        </a:rPr>
                        <a:t>继续</a:t>
                      </a:r>
                      <a:endParaRPr lang="zh-CN" altLang="en-US"/>
                    </a:p>
                  </a:txBody>
                  <a:tcPr anchor="ctr" anchorCtr="0">
                    <a:solidFill>
                      <a:schemeClr val="accent6">
                        <a:lumMod val="75000"/>
                      </a:schemeClr>
                    </a:solidFill>
                  </a:tcPr>
                </a:tc>
              </a:tr>
            </a:tbl>
          </a:graphicData>
        </a:graphic>
      </p:graphicFrame>
    </p:spTree>
    <p:custDataLst>
      <p:tags r:id="rId5"/>
    </p:custDataLst>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UNIT_TABLE_BEAUTIFY" val="smartTable{e358ffdc-eebc-437a-9075-fe9bb6e515b6}"/>
  <p:tag name="TABLE_ENDDRAG_ORIGIN_RECT" val="857*375"/>
  <p:tag name="TABLE_ENDDRAG_RECT" val="58*92*857*375"/>
</p:tagLst>
</file>

<file path=ppt/tags/tag14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UNIT_TABLE_BEAUTIFY" val="smartTable{e358ffdc-eebc-437a-9075-fe9bb6e515b6}"/>
  <p:tag name="TABLE_ENDDRAG_ORIGIN_RECT" val="857*375"/>
  <p:tag name="TABLE_ENDDRAG_RECT" val="58*92*857*375"/>
  <p:tag name="KSO_WM_BEAUTIFY_FLAG" val=""/>
</p:tagLst>
</file>

<file path=ppt/tags/tag152.xml><?xml version="1.0" encoding="utf-8"?>
<p:tagLst xmlns:p="http://schemas.openxmlformats.org/presentationml/2006/main">
  <p:tag name="KSO_WM_UNIT_TABLE_BEAUTIFY" val="smartTable{93b87f0a-55df-4ddc-b25d-19db78aafe7a}"/>
  <p:tag name="TABLE_ENDDRAG_ORIGIN_RECT" val="857*375"/>
  <p:tag name="TABLE_ENDDRAG_RECT" val="58*92*857*375"/>
  <p:tag name="KSO_WM_BEAUTIFY_FLAG" val=""/>
</p:tagLst>
</file>

<file path=ppt/tags/tag15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UNIT_TABLE_BEAUTIFY" val="smartTable{e358ffdc-eebc-437a-9075-fe9bb6e515b6}"/>
  <p:tag name="TABLE_ENDDRAG_ORIGIN_RECT" val="401*152"/>
  <p:tag name="TABLE_ENDDRAG_RECT" val="514*315*401*152"/>
  <p:tag name="KSO_WM_BEAUTIFY_FLAG" val=""/>
</p:tagLst>
</file>

<file path=ppt/tags/tag204.xml><?xml version="1.0" encoding="utf-8"?>
<p:tagLst xmlns:p="http://schemas.openxmlformats.org/presentationml/2006/main">
  <p:tag name="KSO_WM_UNIT_TABLE_BEAUTIFY" val="smartTable{219ca2b8-e6c2-48c0-97d1-53cd3b815013}"/>
  <p:tag name="TABLE_ENDDRAG_ORIGIN_RECT" val="401*152"/>
  <p:tag name="TABLE_ENDDRAG_RECT" val="514*315*401*152"/>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UNIT_TABLE_BEAUTIFY" val="smartTable{e358ffdc-eebc-437a-9075-fe9bb6e515b6}"/>
  <p:tag name="TABLE_ENDDRAG_ORIGIN_RECT" val="549*249"/>
  <p:tag name="TABLE_ENDDRAG_RECT" val="366*219*549*249"/>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 name="KSO_WM_UNIT_PLACING_PICTURE_USER_VIEWPORT" val="{&quot;height&quot;:10695,&quot;width&quot;:16155}"/>
</p:tagLst>
</file>

<file path=ppt/tags/tag34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62.xml><?xml version="1.0" encoding="utf-8"?>
<p:tagLst xmlns:p="http://schemas.openxmlformats.org/presentationml/2006/main">
  <p:tag name="COMMONDATA" val="eyJoZGlkIjoiMDdiNzcxZTcwODhkZDkwYzM2ZTQ5OGE4ZTM4YmY3YjEifQ=="/>
  <p:tag name="KSO_WPP_MARK_KEY" val="bd8a7a6e-a033-4ccf-99c4-a97c5c06823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2.xml><?xml version="1.0" encoding="utf-8"?>
<p:tagLst xmlns:p="http://schemas.openxmlformats.org/presentationml/2006/main">
  <p:tag name="KSO_WM_UNIT_PLACING_PICTURE_USER_VIEWPORT" val="{&quot;height&quot;:10800,&quot;width&quot;:19200}"/>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1820</Words>
  <Application>WPS 演示</Application>
  <PresentationFormat>宽屏</PresentationFormat>
  <Paragraphs>956</Paragraphs>
  <Slides>31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31</vt:i4>
      </vt:variant>
    </vt:vector>
  </HeadingPairs>
  <TitlesOfParts>
    <vt:vector size="47" baseType="lpstr">
      <vt:lpstr>Arial</vt:lpstr>
      <vt:lpstr>宋体</vt:lpstr>
      <vt:lpstr>Wingdings</vt:lpstr>
      <vt:lpstr>Wingdings</vt:lpstr>
      <vt:lpstr>微软雅黑</vt:lpstr>
      <vt:lpstr>思源黑体 Regular</vt:lpstr>
      <vt:lpstr>兰亭黑-简 中黑</vt:lpstr>
      <vt:lpstr>黑体</vt:lpstr>
      <vt:lpstr>Gotham Bold</vt:lpstr>
      <vt:lpstr>思源黑体 Medium</vt:lpstr>
      <vt:lpstr>思源黑体 Light</vt:lpstr>
      <vt:lpstr>思源黑体 Bold</vt:lpstr>
      <vt:lpstr>Arial Unicode MS</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郑福兴</cp:lastModifiedBy>
  <cp:revision>517</cp:revision>
  <dcterms:created xsi:type="dcterms:W3CDTF">2019-06-19T02:08:00Z</dcterms:created>
  <dcterms:modified xsi:type="dcterms:W3CDTF">2023-06-30T06:55:52Z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66DFD775F55944FBB70080FCA967C164</vt:lpwstr>
  </property>
</Properties>
</file>